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93" r:id="rId3"/>
    <p:sldId id="294" r:id="rId4"/>
    <p:sldId id="259" r:id="rId5"/>
    <p:sldId id="278" r:id="rId6"/>
    <p:sldId id="281" r:id="rId7"/>
    <p:sldId id="298" r:id="rId8"/>
    <p:sldId id="299" r:id="rId9"/>
    <p:sldId id="300" r:id="rId10"/>
    <p:sldId id="286" r:id="rId11"/>
    <p:sldId id="291" r:id="rId12"/>
    <p:sldId id="267" r:id="rId1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C7FBC"/>
    <a:srgbClr val="4172AD"/>
    <a:srgbClr val="FFFF00"/>
    <a:srgbClr val="FF3399"/>
    <a:srgbClr val="803071"/>
    <a:srgbClr val="EBF6F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BEBA9-8048-4682-BA94-4D233C82D270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hu-HU"/>
        </a:p>
      </dgm:t>
    </dgm:pt>
    <dgm:pt modelId="{44CA6F7B-CF0C-4D85-B5A2-7CBFC6F68448}">
      <dgm:prSet/>
      <dgm:spPr/>
      <dgm:t>
        <a:bodyPr/>
        <a:lstStyle/>
        <a:p>
          <a:pPr rtl="0"/>
          <a:r>
            <a:rPr lang="hu-HU" b="1" u="sng" dirty="0" smtClean="0">
              <a:latin typeface="Arial" pitchFamily="34" charset="0"/>
              <a:cs typeface="Arial" pitchFamily="34" charset="0"/>
            </a:rPr>
            <a:t>A</a:t>
          </a:r>
          <a:r>
            <a:rPr lang="en-US" b="1" u="sng" dirty="0" err="1" smtClean="0">
              <a:latin typeface="Arial" pitchFamily="34" charset="0"/>
              <a:cs typeface="Arial" pitchFamily="34" charset="0"/>
            </a:rPr>
            <a:t>im</a:t>
          </a:r>
          <a:r>
            <a:rPr lang="hu-HU" b="1" u="sng" dirty="0" smtClean="0">
              <a:latin typeface="Arial" pitchFamily="34" charset="0"/>
              <a:cs typeface="Arial" pitchFamily="34" charset="0"/>
            </a:rPr>
            <a:t>:</a:t>
          </a:r>
          <a:r>
            <a:rPr lang="en-US" b="1" u="sng" dirty="0" smtClean="0">
              <a:latin typeface="Arial" pitchFamily="34" charset="0"/>
              <a:cs typeface="Arial" pitchFamily="34" charset="0"/>
            </a:rPr>
            <a:t> </a:t>
          </a:r>
          <a:endParaRPr lang="hu-HU" b="1" u="sng" dirty="0" smtClean="0">
            <a:latin typeface="Arial" pitchFamily="34" charset="0"/>
            <a:cs typeface="Arial" pitchFamily="34" charset="0"/>
          </a:endParaRPr>
        </a:p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to reduce regional disparities in </a:t>
          </a:r>
          <a:r>
            <a:rPr lang="hu-HU" dirty="0" smtClean="0">
              <a:latin typeface="Arial" pitchFamily="34" charset="0"/>
              <a:cs typeface="Arial" pitchFamily="34" charset="0"/>
            </a:rPr>
            <a:t>Europe </a:t>
          </a:r>
          <a:r>
            <a:rPr lang="en-US" dirty="0" smtClean="0">
              <a:latin typeface="Arial" pitchFamily="34" charset="0"/>
              <a:cs typeface="Arial" pitchFamily="34" charset="0"/>
            </a:rPr>
            <a:t>terms of income, wealth and opportunities. Europe's poorer regions receive most of the support, but all European regions are eligible for funding under the policy's various funds and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programmes</a:t>
          </a:r>
          <a:r>
            <a:rPr lang="en-US" dirty="0" smtClean="0">
              <a:latin typeface="Arial" pitchFamily="34" charset="0"/>
              <a:cs typeface="Arial" pitchFamily="34" charset="0"/>
            </a:rPr>
            <a:t>.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6AD47528-2786-4FA8-BEFD-1A77C5D257FB}" type="parTrans" cxnId="{5210DE1A-AF3D-4A32-9F51-CBA037006066}">
      <dgm:prSet/>
      <dgm:spPr/>
      <dgm:t>
        <a:bodyPr/>
        <a:lstStyle/>
        <a:p>
          <a:endParaRPr lang="hu-HU"/>
        </a:p>
      </dgm:t>
    </dgm:pt>
    <dgm:pt modelId="{368D1A9E-913A-4BB6-9E67-5EE3AB627DA1}" type="sibTrans" cxnId="{5210DE1A-AF3D-4A32-9F51-CBA037006066}">
      <dgm:prSet/>
      <dgm:spPr/>
      <dgm:t>
        <a:bodyPr/>
        <a:lstStyle/>
        <a:p>
          <a:endParaRPr lang="hu-HU"/>
        </a:p>
      </dgm:t>
    </dgm:pt>
    <dgm:pt modelId="{4605A66D-3325-4A86-8A22-0E6EB17289C6}" type="pres">
      <dgm:prSet presAssocID="{04EBEBA9-8048-4682-BA94-4D233C82D2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4460813-34A2-4EB6-97DD-FA8AF84D5032}" type="pres">
      <dgm:prSet presAssocID="{44CA6F7B-CF0C-4D85-B5A2-7CBFC6F6844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BA6D782-E6D2-4AA4-9A11-6CB3758BDF6B}" type="presOf" srcId="{04EBEBA9-8048-4682-BA94-4D233C82D270}" destId="{4605A66D-3325-4A86-8A22-0E6EB17289C6}" srcOrd="0" destOrd="0" presId="urn:microsoft.com/office/officeart/2005/8/layout/vList2"/>
    <dgm:cxn modelId="{6E3166AD-CBD4-41B8-A2A6-1E7AFAAF3704}" type="presOf" srcId="{44CA6F7B-CF0C-4D85-B5A2-7CBFC6F68448}" destId="{54460813-34A2-4EB6-97DD-FA8AF84D5032}" srcOrd="0" destOrd="0" presId="urn:microsoft.com/office/officeart/2005/8/layout/vList2"/>
    <dgm:cxn modelId="{5210DE1A-AF3D-4A32-9F51-CBA037006066}" srcId="{04EBEBA9-8048-4682-BA94-4D233C82D270}" destId="{44CA6F7B-CF0C-4D85-B5A2-7CBFC6F68448}" srcOrd="0" destOrd="0" parTransId="{6AD47528-2786-4FA8-BEFD-1A77C5D257FB}" sibTransId="{368D1A9E-913A-4BB6-9E67-5EE3AB627DA1}"/>
    <dgm:cxn modelId="{DF68AA57-6AD1-449D-BE39-9B32C99988FE}" type="presParOf" srcId="{4605A66D-3325-4A86-8A22-0E6EB17289C6}" destId="{54460813-34A2-4EB6-97DD-FA8AF84D503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8B8E25E-553F-4C0F-9EBE-864088C06AF2}" type="doc">
      <dgm:prSet loTypeId="urn:microsoft.com/office/officeart/2005/8/layout/vList5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0B72931B-3C86-4BE8-8091-3EAB080EF3DF}">
      <dgm:prSet custT="1"/>
      <dgm:spPr/>
      <dgm:t>
        <a:bodyPr/>
        <a:lstStyle/>
        <a:p>
          <a:pPr rtl="0"/>
          <a:r>
            <a:rPr lang="hu-HU" sz="3600" dirty="0" smtClean="0"/>
            <a:t>Golden </a:t>
          </a:r>
          <a:r>
            <a:rPr lang="hu-HU" sz="3600" dirty="0" err="1" smtClean="0"/>
            <a:t>rule</a:t>
          </a:r>
          <a:endParaRPr lang="hu-HU" sz="3600" dirty="0"/>
        </a:p>
      </dgm:t>
    </dgm:pt>
    <dgm:pt modelId="{DD85901A-20ED-4E77-95C4-26B6E59076D8}" type="parTrans" cxnId="{76001CAB-B5AF-46FF-AB1D-FFD7AAF3892B}">
      <dgm:prSet/>
      <dgm:spPr/>
      <dgm:t>
        <a:bodyPr/>
        <a:lstStyle/>
        <a:p>
          <a:endParaRPr lang="hu-HU"/>
        </a:p>
      </dgm:t>
    </dgm:pt>
    <dgm:pt modelId="{F6852CB5-77A0-42C3-9172-6812F3B4594B}" type="sibTrans" cxnId="{76001CAB-B5AF-46FF-AB1D-FFD7AAF3892B}">
      <dgm:prSet/>
      <dgm:spPr/>
      <dgm:t>
        <a:bodyPr/>
        <a:lstStyle/>
        <a:p>
          <a:endParaRPr lang="hu-HU"/>
        </a:p>
      </dgm:t>
    </dgm:pt>
    <dgm:pt modelId="{694B05A7-15AA-47C6-879D-5986AB3E9F0E}">
      <dgm:prSet custT="1"/>
      <dgm:spPr/>
      <dgm:t>
        <a:bodyPr/>
        <a:lstStyle/>
        <a:p>
          <a:pPr rtl="0"/>
          <a:r>
            <a:rPr lang="hu-HU" sz="2400" u="sng" dirty="0" smtClean="0"/>
            <a:t> </a:t>
          </a:r>
          <a:r>
            <a:rPr lang="hu-HU" sz="2400" u="sng" dirty="0" err="1" smtClean="0"/>
            <a:t>maintain</a:t>
          </a:r>
          <a:r>
            <a:rPr lang="hu-HU" sz="2400" u="sng" dirty="0" smtClean="0"/>
            <a:t> </a:t>
          </a:r>
          <a:r>
            <a:rPr lang="hu-HU" sz="2400" u="sng" dirty="0" err="1" smtClean="0"/>
            <a:t>direct</a:t>
          </a:r>
          <a:r>
            <a:rPr lang="hu-HU" sz="2400" u="sng" dirty="0" smtClean="0"/>
            <a:t> </a:t>
          </a:r>
          <a:r>
            <a:rPr lang="hu-HU" sz="2400" u="sng" dirty="0" err="1" smtClean="0"/>
            <a:t>contact</a:t>
          </a:r>
          <a:r>
            <a:rPr lang="hu-HU" sz="2400" u="sng" dirty="0" smtClean="0"/>
            <a:t> </a:t>
          </a:r>
          <a:r>
            <a:rPr lang="hu-HU" sz="2400" u="sng" dirty="0" err="1" smtClean="0"/>
            <a:t>with</a:t>
          </a:r>
          <a:r>
            <a:rPr lang="hu-HU" sz="2400" u="sng" dirty="0" smtClean="0"/>
            <a:t> </a:t>
          </a:r>
          <a:r>
            <a:rPr lang="hu-HU" sz="2400" u="sng" dirty="0" err="1" smtClean="0"/>
            <a:t>clients</a:t>
          </a:r>
          <a:r>
            <a:rPr lang="hu-HU" sz="2400" u="sng" dirty="0" smtClean="0"/>
            <a:t> (</a:t>
          </a:r>
          <a:r>
            <a:rPr lang="hu-HU" sz="2400" u="sng" dirty="0" err="1" smtClean="0"/>
            <a:t>e.g</a:t>
          </a:r>
          <a:r>
            <a:rPr lang="hu-HU" sz="2400" u="sng" dirty="0" smtClean="0"/>
            <a:t>. </a:t>
          </a:r>
          <a:r>
            <a:rPr lang="hu-HU" sz="2400" u="sng" dirty="0" err="1" smtClean="0"/>
            <a:t>higher</a:t>
          </a:r>
          <a:r>
            <a:rPr lang="hu-HU" sz="2400" u="sng" dirty="0" smtClean="0"/>
            <a:t> </a:t>
          </a:r>
          <a:r>
            <a:rPr lang="hu-HU" sz="2400" u="sng" dirty="0" err="1" smtClean="0"/>
            <a:t>education</a:t>
          </a:r>
          <a:r>
            <a:rPr lang="hu-HU" sz="2400" u="sng" dirty="0" smtClean="0"/>
            <a:t> </a:t>
          </a:r>
          <a:r>
            <a:rPr lang="hu-HU" sz="2400" u="sng" dirty="0" err="1" smtClean="0"/>
            <a:t>institutions</a:t>
          </a:r>
          <a:r>
            <a:rPr lang="hu-HU" sz="2400" dirty="0" smtClean="0"/>
            <a:t>)</a:t>
          </a:r>
          <a:endParaRPr lang="hu-HU" sz="2400" dirty="0"/>
        </a:p>
      </dgm:t>
    </dgm:pt>
    <dgm:pt modelId="{895174FA-2ABD-412A-BD44-92F1E031E57C}" type="parTrans" cxnId="{BD301BFA-7C3F-43E4-A766-12284CA3AB2F}">
      <dgm:prSet/>
      <dgm:spPr/>
      <dgm:t>
        <a:bodyPr/>
        <a:lstStyle/>
        <a:p>
          <a:endParaRPr lang="hu-HU"/>
        </a:p>
      </dgm:t>
    </dgm:pt>
    <dgm:pt modelId="{385581FE-AAC3-4D9C-90AD-C809C6F1A40A}" type="sibTrans" cxnId="{BD301BFA-7C3F-43E4-A766-12284CA3AB2F}">
      <dgm:prSet/>
      <dgm:spPr/>
      <dgm:t>
        <a:bodyPr/>
        <a:lstStyle/>
        <a:p>
          <a:endParaRPr lang="hu-HU"/>
        </a:p>
      </dgm:t>
    </dgm:pt>
    <dgm:pt modelId="{1EA4A45F-3FD2-46DC-8091-A283CD174FD7}">
      <dgm:prSet custT="1"/>
      <dgm:spPr/>
      <dgm:t>
        <a:bodyPr/>
        <a:lstStyle/>
        <a:p>
          <a:pPr rtl="0"/>
          <a:r>
            <a:rPr lang="hu-HU" sz="2400" dirty="0" err="1" smtClean="0"/>
            <a:t>Regular</a:t>
          </a:r>
          <a:r>
            <a:rPr lang="hu-HU" sz="2400" dirty="0" smtClean="0"/>
            <a:t> </a:t>
          </a:r>
          <a:r>
            <a:rPr lang="hu-HU" sz="2400" dirty="0" err="1" smtClean="0"/>
            <a:t>visits</a:t>
          </a:r>
          <a:endParaRPr lang="hu-HU" sz="2400" dirty="0"/>
        </a:p>
      </dgm:t>
    </dgm:pt>
    <dgm:pt modelId="{85E676C4-B7EB-4222-8573-7965D2333672}" type="parTrans" cxnId="{428CA42A-F486-4531-98D6-5E6E5D863E89}">
      <dgm:prSet/>
      <dgm:spPr/>
      <dgm:t>
        <a:bodyPr/>
        <a:lstStyle/>
        <a:p>
          <a:endParaRPr lang="hu-HU"/>
        </a:p>
      </dgm:t>
    </dgm:pt>
    <dgm:pt modelId="{CCAD0BB3-FE00-4866-824B-E2D98F8B98F7}" type="sibTrans" cxnId="{428CA42A-F486-4531-98D6-5E6E5D863E89}">
      <dgm:prSet/>
      <dgm:spPr/>
      <dgm:t>
        <a:bodyPr/>
        <a:lstStyle/>
        <a:p>
          <a:endParaRPr lang="hu-HU"/>
        </a:p>
      </dgm:t>
    </dgm:pt>
    <dgm:pt modelId="{60C2F393-45B2-486F-BB4D-AEB31643B41C}">
      <dgm:prSet/>
      <dgm:spPr/>
      <dgm:t>
        <a:bodyPr/>
        <a:lstStyle/>
        <a:p>
          <a:pPr rtl="0"/>
          <a:endParaRPr lang="hu-HU" sz="1600" dirty="0"/>
        </a:p>
      </dgm:t>
    </dgm:pt>
    <dgm:pt modelId="{C7C5A7D8-E337-4AB9-BF79-D745688824DF}" type="parTrans" cxnId="{5422DBD6-1373-4790-A359-1D370464EABA}">
      <dgm:prSet/>
      <dgm:spPr/>
      <dgm:t>
        <a:bodyPr/>
        <a:lstStyle/>
        <a:p>
          <a:endParaRPr lang="hu-HU"/>
        </a:p>
      </dgm:t>
    </dgm:pt>
    <dgm:pt modelId="{47DF458C-4CDE-49ED-98CC-689A2F60AB1E}" type="sibTrans" cxnId="{5422DBD6-1373-4790-A359-1D370464EABA}">
      <dgm:prSet/>
      <dgm:spPr/>
      <dgm:t>
        <a:bodyPr/>
        <a:lstStyle/>
        <a:p>
          <a:endParaRPr lang="hu-HU"/>
        </a:p>
      </dgm:t>
    </dgm:pt>
    <dgm:pt modelId="{B4FF0B87-4248-4F4A-89B1-733B43B9429C}">
      <dgm:prSet custT="1"/>
      <dgm:spPr/>
      <dgm:t>
        <a:bodyPr/>
        <a:lstStyle/>
        <a:p>
          <a:pPr rtl="0"/>
          <a:r>
            <a:rPr lang="hu-HU" sz="2400" dirty="0" err="1" smtClean="0"/>
            <a:t>Speed</a:t>
          </a:r>
          <a:r>
            <a:rPr lang="hu-HU" sz="2400" dirty="0" smtClean="0"/>
            <a:t> </a:t>
          </a:r>
          <a:r>
            <a:rPr lang="hu-HU" sz="2400" dirty="0" err="1" smtClean="0"/>
            <a:t>up</a:t>
          </a:r>
          <a:r>
            <a:rPr lang="hu-HU" sz="2400" dirty="0" smtClean="0"/>
            <a:t> </a:t>
          </a:r>
          <a:r>
            <a:rPr lang="hu-HU" sz="2400" dirty="0" err="1" smtClean="0"/>
            <a:t>payments</a:t>
          </a:r>
          <a:endParaRPr lang="hu-HU" sz="2400" dirty="0"/>
        </a:p>
      </dgm:t>
    </dgm:pt>
    <dgm:pt modelId="{8BDA2E88-6EC1-46D6-A4F2-81A558C7CDA2}" type="parTrans" cxnId="{B3079E4D-CAD1-47F4-A31F-9150396C9BCC}">
      <dgm:prSet/>
      <dgm:spPr/>
      <dgm:t>
        <a:bodyPr/>
        <a:lstStyle/>
        <a:p>
          <a:endParaRPr lang="hu-HU"/>
        </a:p>
      </dgm:t>
    </dgm:pt>
    <dgm:pt modelId="{565D967E-A83D-49C2-8FF7-159DD0C24F71}" type="sibTrans" cxnId="{B3079E4D-CAD1-47F4-A31F-9150396C9BCC}">
      <dgm:prSet/>
      <dgm:spPr/>
      <dgm:t>
        <a:bodyPr/>
        <a:lstStyle/>
        <a:p>
          <a:endParaRPr lang="hu-HU"/>
        </a:p>
      </dgm:t>
    </dgm:pt>
    <dgm:pt modelId="{4532A740-50F5-44EE-9901-C94756C13481}" type="pres">
      <dgm:prSet presAssocID="{78B8E25E-553F-4C0F-9EBE-864088C06A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DC82CDE-22C6-45B4-8BD4-3749BD2FE0BB}" type="pres">
      <dgm:prSet presAssocID="{0B72931B-3C86-4BE8-8091-3EAB080EF3DF}" presName="linNode" presStyleCnt="0"/>
      <dgm:spPr/>
    </dgm:pt>
    <dgm:pt modelId="{BE118481-AF44-405F-9A2F-DAC50BD2C016}" type="pres">
      <dgm:prSet presAssocID="{0B72931B-3C86-4BE8-8091-3EAB080EF3DF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336D9AB-EFE0-4670-B3AD-F9335E67FFCF}" type="pres">
      <dgm:prSet presAssocID="{0B72931B-3C86-4BE8-8091-3EAB080EF3DF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B4C91AC-9E4D-4FB2-91B8-50131F1C7FE3}" type="presOf" srcId="{60C2F393-45B2-486F-BB4D-AEB31643B41C}" destId="{D336D9AB-EFE0-4670-B3AD-F9335E67FFCF}" srcOrd="0" destOrd="3" presId="urn:microsoft.com/office/officeart/2005/8/layout/vList5"/>
    <dgm:cxn modelId="{BD301BFA-7C3F-43E4-A766-12284CA3AB2F}" srcId="{0B72931B-3C86-4BE8-8091-3EAB080EF3DF}" destId="{694B05A7-15AA-47C6-879D-5986AB3E9F0E}" srcOrd="0" destOrd="0" parTransId="{895174FA-2ABD-412A-BD44-92F1E031E57C}" sibTransId="{385581FE-AAC3-4D9C-90AD-C809C6F1A40A}"/>
    <dgm:cxn modelId="{562CE6FB-EBD0-45F4-B2D7-C4EC029A8330}" type="presOf" srcId="{B4FF0B87-4248-4F4A-89B1-733B43B9429C}" destId="{D336D9AB-EFE0-4670-B3AD-F9335E67FFCF}" srcOrd="0" destOrd="2" presId="urn:microsoft.com/office/officeart/2005/8/layout/vList5"/>
    <dgm:cxn modelId="{9DEE3E16-B2AB-4DE9-A4DF-97251E28D0E1}" type="presOf" srcId="{1EA4A45F-3FD2-46DC-8091-A283CD174FD7}" destId="{D336D9AB-EFE0-4670-B3AD-F9335E67FFCF}" srcOrd="0" destOrd="1" presId="urn:microsoft.com/office/officeart/2005/8/layout/vList5"/>
    <dgm:cxn modelId="{428CA42A-F486-4531-98D6-5E6E5D863E89}" srcId="{694B05A7-15AA-47C6-879D-5986AB3E9F0E}" destId="{1EA4A45F-3FD2-46DC-8091-A283CD174FD7}" srcOrd="0" destOrd="0" parTransId="{85E676C4-B7EB-4222-8573-7965D2333672}" sibTransId="{CCAD0BB3-FE00-4866-824B-E2D98F8B98F7}"/>
    <dgm:cxn modelId="{76001CAB-B5AF-46FF-AB1D-FFD7AAF3892B}" srcId="{78B8E25E-553F-4C0F-9EBE-864088C06AF2}" destId="{0B72931B-3C86-4BE8-8091-3EAB080EF3DF}" srcOrd="0" destOrd="0" parTransId="{DD85901A-20ED-4E77-95C4-26B6E59076D8}" sibTransId="{F6852CB5-77A0-42C3-9172-6812F3B4594B}"/>
    <dgm:cxn modelId="{71F02E8E-C074-408B-98CB-AB1D725797DF}" type="presOf" srcId="{0B72931B-3C86-4BE8-8091-3EAB080EF3DF}" destId="{BE118481-AF44-405F-9A2F-DAC50BD2C016}" srcOrd="0" destOrd="0" presId="urn:microsoft.com/office/officeart/2005/8/layout/vList5"/>
    <dgm:cxn modelId="{D27522FE-6447-4A9A-BC15-1CFA4DA3BA72}" type="presOf" srcId="{694B05A7-15AA-47C6-879D-5986AB3E9F0E}" destId="{D336D9AB-EFE0-4670-B3AD-F9335E67FFCF}" srcOrd="0" destOrd="0" presId="urn:microsoft.com/office/officeart/2005/8/layout/vList5"/>
    <dgm:cxn modelId="{5422DBD6-1373-4790-A359-1D370464EABA}" srcId="{694B05A7-15AA-47C6-879D-5986AB3E9F0E}" destId="{60C2F393-45B2-486F-BB4D-AEB31643B41C}" srcOrd="2" destOrd="0" parTransId="{C7C5A7D8-E337-4AB9-BF79-D745688824DF}" sibTransId="{47DF458C-4CDE-49ED-98CC-689A2F60AB1E}"/>
    <dgm:cxn modelId="{B3079E4D-CAD1-47F4-A31F-9150396C9BCC}" srcId="{694B05A7-15AA-47C6-879D-5986AB3E9F0E}" destId="{B4FF0B87-4248-4F4A-89B1-733B43B9429C}" srcOrd="1" destOrd="0" parTransId="{8BDA2E88-6EC1-46D6-A4F2-81A558C7CDA2}" sibTransId="{565D967E-A83D-49C2-8FF7-159DD0C24F71}"/>
    <dgm:cxn modelId="{F3782D2A-FB6E-4BDA-8756-5155AE5757D3}" type="presOf" srcId="{78B8E25E-553F-4C0F-9EBE-864088C06AF2}" destId="{4532A740-50F5-44EE-9901-C94756C13481}" srcOrd="0" destOrd="0" presId="urn:microsoft.com/office/officeart/2005/8/layout/vList5"/>
    <dgm:cxn modelId="{CA0B3728-B992-464B-88C9-93BBE16E2D3D}" type="presParOf" srcId="{4532A740-50F5-44EE-9901-C94756C13481}" destId="{0DC82CDE-22C6-45B4-8BD4-3749BD2FE0BB}" srcOrd="0" destOrd="0" presId="urn:microsoft.com/office/officeart/2005/8/layout/vList5"/>
    <dgm:cxn modelId="{BECCE9B2-08F8-4E92-8C12-F2138639E216}" type="presParOf" srcId="{0DC82CDE-22C6-45B4-8BD4-3749BD2FE0BB}" destId="{BE118481-AF44-405F-9A2F-DAC50BD2C016}" srcOrd="0" destOrd="0" presId="urn:microsoft.com/office/officeart/2005/8/layout/vList5"/>
    <dgm:cxn modelId="{96543ED5-FD8A-46A5-9184-B45A61FBA36D}" type="presParOf" srcId="{0DC82CDE-22C6-45B4-8BD4-3749BD2FE0BB}" destId="{D336D9AB-EFE0-4670-B3AD-F9335E67FFC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263566C-2A25-4A36-B528-69E0922F932E}" type="doc">
      <dgm:prSet loTypeId="urn:microsoft.com/office/officeart/2005/8/layout/vList5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0B398CF9-46E2-4180-AB03-6C7B75D7E0E3}">
      <dgm:prSet phldrT="[Szöveg]"/>
      <dgm:spPr/>
      <dgm:t>
        <a:bodyPr/>
        <a:lstStyle/>
        <a:p>
          <a:r>
            <a:rPr lang="hu-HU" dirty="0" err="1" smtClean="0"/>
            <a:t>Cohesion</a:t>
          </a:r>
          <a:r>
            <a:rPr lang="hu-HU" dirty="0" smtClean="0"/>
            <a:t> policy and </a:t>
          </a:r>
          <a:r>
            <a:rPr lang="hu-HU" dirty="0" err="1" smtClean="0"/>
            <a:t>national</a:t>
          </a:r>
          <a:r>
            <a:rPr lang="hu-HU" dirty="0" smtClean="0"/>
            <a:t> </a:t>
          </a:r>
          <a:r>
            <a:rPr lang="hu-HU" dirty="0" err="1" smtClean="0"/>
            <a:t>sources</a:t>
          </a:r>
          <a:endParaRPr lang="hu-HU" dirty="0"/>
        </a:p>
      </dgm:t>
    </dgm:pt>
    <dgm:pt modelId="{3CCEB081-BF0D-4073-91B7-3083A15FA22C}" type="parTrans" cxnId="{AE3274A8-C8A3-4D30-8E71-4BC22490BD94}">
      <dgm:prSet/>
      <dgm:spPr/>
      <dgm:t>
        <a:bodyPr/>
        <a:lstStyle/>
        <a:p>
          <a:endParaRPr lang="hu-HU"/>
        </a:p>
      </dgm:t>
    </dgm:pt>
    <dgm:pt modelId="{F4BA0709-9091-4E82-81EB-5176FB55EC2D}" type="sibTrans" cxnId="{AE3274A8-C8A3-4D30-8E71-4BC22490BD94}">
      <dgm:prSet/>
      <dgm:spPr/>
      <dgm:t>
        <a:bodyPr/>
        <a:lstStyle/>
        <a:p>
          <a:endParaRPr lang="hu-HU"/>
        </a:p>
      </dgm:t>
    </dgm:pt>
    <dgm:pt modelId="{36CC117B-047D-4796-AF56-D0B2428E30F4}">
      <dgm:prSet phldrT="[Szöveg]"/>
      <dgm:spPr/>
      <dgm:t>
        <a:bodyPr/>
        <a:lstStyle/>
        <a:p>
          <a:r>
            <a:rPr lang="hu-HU" dirty="0" smtClean="0"/>
            <a:t>Publishing </a:t>
          </a:r>
          <a:r>
            <a:rPr lang="hu-HU" dirty="0" err="1" smtClean="0"/>
            <a:t>calls</a:t>
          </a:r>
          <a:r>
            <a:rPr lang="hu-HU" dirty="0" smtClean="0"/>
            <a:t> </a:t>
          </a:r>
          <a:r>
            <a:rPr lang="hu-HU" dirty="0" err="1" smtClean="0"/>
            <a:t>in</a:t>
          </a:r>
          <a:r>
            <a:rPr lang="hu-HU" dirty="0" smtClean="0"/>
            <a:t> </a:t>
          </a:r>
          <a:r>
            <a:rPr lang="hu-HU" dirty="0" err="1" smtClean="0"/>
            <a:t>regions</a:t>
          </a:r>
          <a:r>
            <a:rPr lang="hu-HU" dirty="0" smtClean="0"/>
            <a:t> </a:t>
          </a:r>
          <a:r>
            <a:rPr lang="hu-HU" dirty="0" err="1" smtClean="0"/>
            <a:t>not</a:t>
          </a:r>
          <a:r>
            <a:rPr lang="hu-HU" dirty="0" smtClean="0"/>
            <a:t> </a:t>
          </a:r>
          <a:r>
            <a:rPr lang="hu-HU" dirty="0" err="1" smtClean="0"/>
            <a:t>eligible</a:t>
          </a:r>
          <a:r>
            <a:rPr lang="hu-HU" dirty="0" smtClean="0"/>
            <a:t> </a:t>
          </a:r>
          <a:r>
            <a:rPr lang="hu-HU" dirty="0" err="1" smtClean="0"/>
            <a:t>for</a:t>
          </a:r>
          <a:r>
            <a:rPr lang="hu-HU" dirty="0" smtClean="0"/>
            <a:t> </a:t>
          </a:r>
          <a:r>
            <a:rPr lang="hu-HU" dirty="0" err="1" smtClean="0"/>
            <a:t>Cohesion</a:t>
          </a:r>
          <a:r>
            <a:rPr lang="hu-HU" dirty="0" smtClean="0"/>
            <a:t> Policy </a:t>
          </a:r>
          <a:r>
            <a:rPr lang="hu-HU" dirty="0" err="1" smtClean="0"/>
            <a:t>funding</a:t>
          </a:r>
          <a:r>
            <a:rPr lang="hu-HU" dirty="0" smtClean="0"/>
            <a:t>– </a:t>
          </a:r>
          <a:r>
            <a:rPr lang="hu-HU" dirty="0" err="1" smtClean="0"/>
            <a:t>using</a:t>
          </a:r>
          <a:r>
            <a:rPr lang="hu-HU" dirty="0" smtClean="0"/>
            <a:t> </a:t>
          </a:r>
          <a:r>
            <a:rPr lang="hu-HU" dirty="0" err="1" smtClean="0"/>
            <a:t>national</a:t>
          </a:r>
          <a:r>
            <a:rPr lang="hu-HU" dirty="0" smtClean="0"/>
            <a:t> </a:t>
          </a:r>
          <a:r>
            <a:rPr lang="hu-HU" dirty="0" err="1" smtClean="0"/>
            <a:t>sources</a:t>
          </a:r>
          <a:r>
            <a:rPr lang="hu-HU" dirty="0" smtClean="0"/>
            <a:t>. (KTIA – SROP 4.2.2.A &amp; SROP 4.2.2.C) </a:t>
          </a:r>
          <a:endParaRPr lang="hu-HU" dirty="0"/>
        </a:p>
      </dgm:t>
    </dgm:pt>
    <dgm:pt modelId="{539EA1A3-B6DC-44CF-BF07-15CE9C973E10}" type="parTrans" cxnId="{E5CD1E28-EDD8-4658-BB6E-0BF173DC8A03}">
      <dgm:prSet/>
      <dgm:spPr/>
      <dgm:t>
        <a:bodyPr/>
        <a:lstStyle/>
        <a:p>
          <a:endParaRPr lang="hu-HU"/>
        </a:p>
      </dgm:t>
    </dgm:pt>
    <dgm:pt modelId="{7E49B5EB-8018-4115-9411-6B60E3802E4A}" type="sibTrans" cxnId="{E5CD1E28-EDD8-4658-BB6E-0BF173DC8A03}">
      <dgm:prSet/>
      <dgm:spPr/>
      <dgm:t>
        <a:bodyPr/>
        <a:lstStyle/>
        <a:p>
          <a:endParaRPr lang="hu-HU"/>
        </a:p>
      </dgm:t>
    </dgm:pt>
    <dgm:pt modelId="{711628BF-08CF-4916-BA49-95DEB54121AF}">
      <dgm:prSet phldrT="[Szöveg]"/>
      <dgm:spPr/>
      <dgm:t>
        <a:bodyPr/>
        <a:lstStyle/>
        <a:p>
          <a:r>
            <a:rPr lang="hu-HU" dirty="0" err="1" smtClean="0"/>
            <a:t>Cohesion</a:t>
          </a:r>
          <a:r>
            <a:rPr lang="hu-HU" dirty="0" smtClean="0"/>
            <a:t> Policy and FP7</a:t>
          </a:r>
          <a:endParaRPr lang="hu-HU" dirty="0"/>
        </a:p>
      </dgm:t>
    </dgm:pt>
    <dgm:pt modelId="{656C0144-D71E-4784-8093-1A1CFD8993C4}" type="parTrans" cxnId="{47DBC951-AD0E-4EE0-9822-A2CE7429D204}">
      <dgm:prSet/>
      <dgm:spPr/>
      <dgm:t>
        <a:bodyPr/>
        <a:lstStyle/>
        <a:p>
          <a:endParaRPr lang="hu-HU"/>
        </a:p>
      </dgm:t>
    </dgm:pt>
    <dgm:pt modelId="{C298F33F-5452-4F60-8122-4F0CD3BAD4FC}" type="sibTrans" cxnId="{47DBC951-AD0E-4EE0-9822-A2CE7429D204}">
      <dgm:prSet/>
      <dgm:spPr/>
      <dgm:t>
        <a:bodyPr/>
        <a:lstStyle/>
        <a:p>
          <a:endParaRPr lang="hu-HU"/>
        </a:p>
      </dgm:t>
    </dgm:pt>
    <dgm:pt modelId="{3B24A549-3434-41C9-B5BB-B0B0DD9343B1}">
      <dgm:prSet phldrT="[Szöveg]"/>
      <dgm:spPr/>
      <dgm:t>
        <a:bodyPr/>
        <a:lstStyle/>
        <a:p>
          <a:r>
            <a:rPr lang="hu-HU" dirty="0" smtClean="0"/>
            <a:t>European </a:t>
          </a:r>
          <a:r>
            <a:rPr lang="hu-HU" dirty="0" err="1" smtClean="0"/>
            <a:t>Social</a:t>
          </a:r>
          <a:r>
            <a:rPr lang="hu-HU" dirty="0" smtClean="0"/>
            <a:t> </a:t>
          </a:r>
          <a:r>
            <a:rPr lang="hu-HU" dirty="0" err="1" smtClean="0"/>
            <a:t>Fund</a:t>
          </a:r>
          <a:r>
            <a:rPr lang="hu-HU" dirty="0" smtClean="0"/>
            <a:t> </a:t>
          </a:r>
          <a:r>
            <a:rPr lang="hu-HU" dirty="0" err="1" smtClean="0"/>
            <a:t>based</a:t>
          </a:r>
          <a:r>
            <a:rPr lang="hu-HU" dirty="0" smtClean="0"/>
            <a:t> </a:t>
          </a:r>
          <a:r>
            <a:rPr lang="hu-HU" dirty="0" err="1" smtClean="0"/>
            <a:t>measure</a:t>
          </a:r>
          <a:r>
            <a:rPr lang="hu-HU" dirty="0" smtClean="0"/>
            <a:t>   </a:t>
          </a:r>
          <a:r>
            <a:rPr lang="hu-HU" dirty="0" err="1" smtClean="0"/>
            <a:t>aiming</a:t>
          </a:r>
          <a:r>
            <a:rPr lang="hu-HU" dirty="0" smtClean="0"/>
            <a:t> </a:t>
          </a:r>
          <a:r>
            <a:rPr lang="hu-HU" dirty="0" err="1" smtClean="0"/>
            <a:t>at</a:t>
          </a:r>
          <a:r>
            <a:rPr lang="hu-HU" dirty="0" smtClean="0"/>
            <a:t> </a:t>
          </a:r>
          <a:r>
            <a:rPr lang="hu-HU" dirty="0" err="1" smtClean="0"/>
            <a:t>integrating</a:t>
          </a:r>
          <a:r>
            <a:rPr lang="hu-HU" dirty="0" smtClean="0"/>
            <a:t> Hungary </a:t>
          </a:r>
          <a:r>
            <a:rPr lang="hu-HU" dirty="0" err="1" smtClean="0"/>
            <a:t>into</a:t>
          </a:r>
          <a:r>
            <a:rPr lang="hu-HU" dirty="0" smtClean="0"/>
            <a:t> </a:t>
          </a:r>
          <a:r>
            <a:rPr lang="hu-HU" dirty="0" err="1" smtClean="0"/>
            <a:t>the</a:t>
          </a:r>
          <a:r>
            <a:rPr lang="hu-HU" dirty="0" smtClean="0"/>
            <a:t> European Research </a:t>
          </a:r>
          <a:r>
            <a:rPr lang="hu-HU" dirty="0" err="1" smtClean="0"/>
            <a:t>Area</a:t>
          </a:r>
          <a:r>
            <a:rPr lang="hu-HU" dirty="0" smtClean="0"/>
            <a:t> – </a:t>
          </a:r>
          <a:r>
            <a:rPr lang="hu-HU" dirty="0" err="1" smtClean="0"/>
            <a:t>increase</a:t>
          </a:r>
          <a:r>
            <a:rPr lang="hu-HU" dirty="0" smtClean="0"/>
            <a:t> </a:t>
          </a:r>
          <a:r>
            <a:rPr lang="hu-HU" dirty="0" err="1" smtClean="0"/>
            <a:t>involvement</a:t>
          </a:r>
          <a:r>
            <a:rPr lang="hu-HU" dirty="0" smtClean="0"/>
            <a:t> </a:t>
          </a:r>
          <a:r>
            <a:rPr lang="hu-HU" dirty="0" err="1" smtClean="0"/>
            <a:t>in</a:t>
          </a:r>
          <a:r>
            <a:rPr lang="hu-HU" dirty="0" smtClean="0"/>
            <a:t> FP7 </a:t>
          </a:r>
          <a:r>
            <a:rPr lang="hu-HU" dirty="0" err="1" smtClean="0"/>
            <a:t>calls</a:t>
          </a:r>
          <a:r>
            <a:rPr lang="hu-HU" dirty="0" smtClean="0"/>
            <a:t>. (SROP 4.2.2.A &amp; SROP 4.2.2.C) </a:t>
          </a:r>
          <a:endParaRPr lang="hu-HU" dirty="0"/>
        </a:p>
      </dgm:t>
    </dgm:pt>
    <dgm:pt modelId="{0D98F558-12D6-4767-8947-439DB14951CB}" type="parTrans" cxnId="{DD1073FE-615B-4D21-A460-B360396A750B}">
      <dgm:prSet/>
      <dgm:spPr/>
      <dgm:t>
        <a:bodyPr/>
        <a:lstStyle/>
        <a:p>
          <a:endParaRPr lang="hu-HU"/>
        </a:p>
      </dgm:t>
    </dgm:pt>
    <dgm:pt modelId="{7D8EB59B-B811-467D-A7AC-ED455AE4ABD8}" type="sibTrans" cxnId="{DD1073FE-615B-4D21-A460-B360396A750B}">
      <dgm:prSet/>
      <dgm:spPr/>
      <dgm:t>
        <a:bodyPr/>
        <a:lstStyle/>
        <a:p>
          <a:endParaRPr lang="hu-HU"/>
        </a:p>
      </dgm:t>
    </dgm:pt>
    <dgm:pt modelId="{592424D1-B82D-4C8E-B8BD-13E6C466C38B}">
      <dgm:prSet phldrT="[Szöveg]"/>
      <dgm:spPr/>
      <dgm:t>
        <a:bodyPr/>
        <a:lstStyle/>
        <a:p>
          <a:r>
            <a:rPr lang="hu-HU" dirty="0" err="1" smtClean="0"/>
            <a:t>Creating</a:t>
          </a:r>
          <a:r>
            <a:rPr lang="hu-HU" dirty="0" smtClean="0"/>
            <a:t> a </a:t>
          </a:r>
          <a:r>
            <a:rPr lang="hu-HU" dirty="0" err="1" smtClean="0"/>
            <a:t>national</a:t>
          </a:r>
          <a:r>
            <a:rPr lang="hu-HU" dirty="0" smtClean="0"/>
            <a:t> </a:t>
          </a:r>
          <a:r>
            <a:rPr lang="hu-HU" dirty="0" err="1" smtClean="0"/>
            <a:t>equivalent</a:t>
          </a:r>
          <a:r>
            <a:rPr lang="hu-HU" dirty="0" smtClean="0"/>
            <a:t> of a European </a:t>
          </a:r>
          <a:r>
            <a:rPr lang="hu-HU" dirty="0" err="1" smtClean="0"/>
            <a:t>Event</a:t>
          </a:r>
          <a:r>
            <a:rPr lang="hu-HU" dirty="0" smtClean="0"/>
            <a:t> </a:t>
          </a:r>
          <a:r>
            <a:rPr lang="hu-HU" dirty="0" err="1" smtClean="0"/>
            <a:t>using</a:t>
          </a:r>
          <a:r>
            <a:rPr lang="hu-HU" dirty="0" smtClean="0"/>
            <a:t> </a:t>
          </a:r>
          <a:r>
            <a:rPr lang="hu-HU" dirty="0" err="1" smtClean="0"/>
            <a:t>the</a:t>
          </a:r>
          <a:r>
            <a:rPr lang="hu-HU" dirty="0" smtClean="0"/>
            <a:t> </a:t>
          </a:r>
          <a:r>
            <a:rPr lang="hu-HU" dirty="0" err="1" smtClean="0"/>
            <a:t>Cohesion</a:t>
          </a:r>
          <a:r>
            <a:rPr lang="hu-HU" dirty="0" smtClean="0"/>
            <a:t> Policy </a:t>
          </a:r>
          <a:r>
            <a:rPr lang="hu-HU" dirty="0" err="1" smtClean="0"/>
            <a:t>funds</a:t>
          </a:r>
          <a:r>
            <a:rPr lang="hu-HU" dirty="0" smtClean="0"/>
            <a:t> – </a:t>
          </a:r>
          <a:r>
            <a:rPr lang="hu-HU" dirty="0" err="1" smtClean="0"/>
            <a:t>Researchers</a:t>
          </a:r>
          <a:r>
            <a:rPr lang="hu-HU" dirty="0" smtClean="0"/>
            <a:t> </a:t>
          </a:r>
          <a:r>
            <a:rPr lang="hu-HU" dirty="0" err="1" smtClean="0"/>
            <a:t>Night</a:t>
          </a:r>
          <a:r>
            <a:rPr lang="hu-HU" dirty="0" smtClean="0"/>
            <a:t> – SROP 4.2.3</a:t>
          </a:r>
          <a:endParaRPr lang="hu-HU" dirty="0"/>
        </a:p>
      </dgm:t>
    </dgm:pt>
    <dgm:pt modelId="{FA55961F-DA49-477C-93CC-455E05E21BE0}" type="parTrans" cxnId="{EDDFBCAA-10A4-4FFE-88BE-046DBA4C9CB2}">
      <dgm:prSet/>
      <dgm:spPr/>
    </dgm:pt>
    <dgm:pt modelId="{38F1A3CD-1BE5-4FC9-8D20-D9FE64536CC5}" type="sibTrans" cxnId="{EDDFBCAA-10A4-4FFE-88BE-046DBA4C9CB2}">
      <dgm:prSet/>
      <dgm:spPr/>
    </dgm:pt>
    <dgm:pt modelId="{873D2AAB-DA15-418B-8F72-D3D0DBBDF16A}" type="pres">
      <dgm:prSet presAssocID="{4263566C-2A25-4A36-B528-69E0922F93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0571081-57C1-4989-BF9F-C2A89144F442}" type="pres">
      <dgm:prSet presAssocID="{0B398CF9-46E2-4180-AB03-6C7B75D7E0E3}" presName="linNode" presStyleCnt="0"/>
      <dgm:spPr/>
    </dgm:pt>
    <dgm:pt modelId="{2131D941-55E5-4B51-8BD3-3E06EFF5DE7D}" type="pres">
      <dgm:prSet presAssocID="{0B398CF9-46E2-4180-AB03-6C7B75D7E0E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84824CE-02DA-41C8-B3A7-BD3CC23F8240}" type="pres">
      <dgm:prSet presAssocID="{0B398CF9-46E2-4180-AB03-6C7B75D7E0E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86D6D7F-D36D-4BC3-A38A-B0D342BB84B7}" type="pres">
      <dgm:prSet presAssocID="{F4BA0709-9091-4E82-81EB-5176FB55EC2D}" presName="sp" presStyleCnt="0"/>
      <dgm:spPr/>
    </dgm:pt>
    <dgm:pt modelId="{8869CACC-7506-43D6-BE53-22624E1AAFC5}" type="pres">
      <dgm:prSet presAssocID="{711628BF-08CF-4916-BA49-95DEB54121AF}" presName="linNode" presStyleCnt="0"/>
      <dgm:spPr/>
    </dgm:pt>
    <dgm:pt modelId="{37A613E9-58C5-43F0-8DA9-D8113C2DB9DF}" type="pres">
      <dgm:prSet presAssocID="{711628BF-08CF-4916-BA49-95DEB54121A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0EC55BA-AE4F-483E-A42D-3663C48E1A8A}" type="pres">
      <dgm:prSet presAssocID="{711628BF-08CF-4916-BA49-95DEB54121AF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22C0221-0A82-47F3-9C80-091758BDDCC8}" type="presOf" srcId="{592424D1-B82D-4C8E-B8BD-13E6C466C38B}" destId="{20EC55BA-AE4F-483E-A42D-3663C48E1A8A}" srcOrd="0" destOrd="1" presId="urn:microsoft.com/office/officeart/2005/8/layout/vList5"/>
    <dgm:cxn modelId="{AE3274A8-C8A3-4D30-8E71-4BC22490BD94}" srcId="{4263566C-2A25-4A36-B528-69E0922F932E}" destId="{0B398CF9-46E2-4180-AB03-6C7B75D7E0E3}" srcOrd="0" destOrd="0" parTransId="{3CCEB081-BF0D-4073-91B7-3083A15FA22C}" sibTransId="{F4BA0709-9091-4E82-81EB-5176FB55EC2D}"/>
    <dgm:cxn modelId="{2F2739C2-DCD6-4AEA-82F7-68C4C7429C9A}" type="presOf" srcId="{36CC117B-047D-4796-AF56-D0B2428E30F4}" destId="{884824CE-02DA-41C8-B3A7-BD3CC23F8240}" srcOrd="0" destOrd="0" presId="urn:microsoft.com/office/officeart/2005/8/layout/vList5"/>
    <dgm:cxn modelId="{8A1D4A07-C337-4674-99C4-BCBC00936396}" type="presOf" srcId="{4263566C-2A25-4A36-B528-69E0922F932E}" destId="{873D2AAB-DA15-418B-8F72-D3D0DBBDF16A}" srcOrd="0" destOrd="0" presId="urn:microsoft.com/office/officeart/2005/8/layout/vList5"/>
    <dgm:cxn modelId="{EDDFBCAA-10A4-4FFE-88BE-046DBA4C9CB2}" srcId="{711628BF-08CF-4916-BA49-95DEB54121AF}" destId="{592424D1-B82D-4C8E-B8BD-13E6C466C38B}" srcOrd="1" destOrd="0" parTransId="{FA55961F-DA49-477C-93CC-455E05E21BE0}" sibTransId="{38F1A3CD-1BE5-4FC9-8D20-D9FE64536CC5}"/>
    <dgm:cxn modelId="{D3319CD8-E3CC-4695-A66C-8248D896FAC3}" type="presOf" srcId="{711628BF-08CF-4916-BA49-95DEB54121AF}" destId="{37A613E9-58C5-43F0-8DA9-D8113C2DB9DF}" srcOrd="0" destOrd="0" presId="urn:microsoft.com/office/officeart/2005/8/layout/vList5"/>
    <dgm:cxn modelId="{1871D030-7561-45BB-A7F8-01099DBB0050}" type="presOf" srcId="{0B398CF9-46E2-4180-AB03-6C7B75D7E0E3}" destId="{2131D941-55E5-4B51-8BD3-3E06EFF5DE7D}" srcOrd="0" destOrd="0" presId="urn:microsoft.com/office/officeart/2005/8/layout/vList5"/>
    <dgm:cxn modelId="{E5CD1E28-EDD8-4658-BB6E-0BF173DC8A03}" srcId="{0B398CF9-46E2-4180-AB03-6C7B75D7E0E3}" destId="{36CC117B-047D-4796-AF56-D0B2428E30F4}" srcOrd="0" destOrd="0" parTransId="{539EA1A3-B6DC-44CF-BF07-15CE9C973E10}" sibTransId="{7E49B5EB-8018-4115-9411-6B60E3802E4A}"/>
    <dgm:cxn modelId="{35C4E9EF-2448-47C3-854A-73D33DBDB07D}" type="presOf" srcId="{3B24A549-3434-41C9-B5BB-B0B0DD9343B1}" destId="{20EC55BA-AE4F-483E-A42D-3663C48E1A8A}" srcOrd="0" destOrd="0" presId="urn:microsoft.com/office/officeart/2005/8/layout/vList5"/>
    <dgm:cxn modelId="{DD1073FE-615B-4D21-A460-B360396A750B}" srcId="{711628BF-08CF-4916-BA49-95DEB54121AF}" destId="{3B24A549-3434-41C9-B5BB-B0B0DD9343B1}" srcOrd="0" destOrd="0" parTransId="{0D98F558-12D6-4767-8947-439DB14951CB}" sibTransId="{7D8EB59B-B811-467D-A7AC-ED455AE4ABD8}"/>
    <dgm:cxn modelId="{47DBC951-AD0E-4EE0-9822-A2CE7429D204}" srcId="{4263566C-2A25-4A36-B528-69E0922F932E}" destId="{711628BF-08CF-4916-BA49-95DEB54121AF}" srcOrd="1" destOrd="0" parTransId="{656C0144-D71E-4784-8093-1A1CFD8993C4}" sibTransId="{C298F33F-5452-4F60-8122-4F0CD3BAD4FC}"/>
    <dgm:cxn modelId="{8F91B939-A3F5-4F42-9F93-9C9D602A22A0}" type="presParOf" srcId="{873D2AAB-DA15-418B-8F72-D3D0DBBDF16A}" destId="{00571081-57C1-4989-BF9F-C2A89144F442}" srcOrd="0" destOrd="0" presId="urn:microsoft.com/office/officeart/2005/8/layout/vList5"/>
    <dgm:cxn modelId="{D3C4E1EE-260C-4E06-81AE-3098362B92B8}" type="presParOf" srcId="{00571081-57C1-4989-BF9F-C2A89144F442}" destId="{2131D941-55E5-4B51-8BD3-3E06EFF5DE7D}" srcOrd="0" destOrd="0" presId="urn:microsoft.com/office/officeart/2005/8/layout/vList5"/>
    <dgm:cxn modelId="{B7A374F7-F20A-4828-9444-4766FBEA535B}" type="presParOf" srcId="{00571081-57C1-4989-BF9F-C2A89144F442}" destId="{884824CE-02DA-41C8-B3A7-BD3CC23F8240}" srcOrd="1" destOrd="0" presId="urn:microsoft.com/office/officeart/2005/8/layout/vList5"/>
    <dgm:cxn modelId="{5C725A61-685D-4875-9238-6FD11399AD4F}" type="presParOf" srcId="{873D2AAB-DA15-418B-8F72-D3D0DBBDF16A}" destId="{386D6D7F-D36D-4BC3-A38A-B0D342BB84B7}" srcOrd="1" destOrd="0" presId="urn:microsoft.com/office/officeart/2005/8/layout/vList5"/>
    <dgm:cxn modelId="{BAB5A775-4B7C-4389-BF6F-F6C7B117BFD2}" type="presParOf" srcId="{873D2AAB-DA15-418B-8F72-D3D0DBBDF16A}" destId="{8869CACC-7506-43D6-BE53-22624E1AAFC5}" srcOrd="2" destOrd="0" presId="urn:microsoft.com/office/officeart/2005/8/layout/vList5"/>
    <dgm:cxn modelId="{2312B3B5-9F32-42E3-AE18-00AA29586FEC}" type="presParOf" srcId="{8869CACC-7506-43D6-BE53-22624E1AAFC5}" destId="{37A613E9-58C5-43F0-8DA9-D8113C2DB9DF}" srcOrd="0" destOrd="0" presId="urn:microsoft.com/office/officeart/2005/8/layout/vList5"/>
    <dgm:cxn modelId="{EBF620B7-01A0-4134-872B-8662137A0A64}" type="presParOf" srcId="{8869CACC-7506-43D6-BE53-22624E1AAFC5}" destId="{20EC55BA-AE4F-483E-A42D-3663C48E1A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3B1045-D737-40AF-9C7F-294B87A4FA57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C727226A-28B2-4096-9316-4C5AE693B0FF}">
      <dgm:prSet/>
      <dgm:spPr/>
      <dgm:t>
        <a:bodyPr/>
        <a:lstStyle/>
        <a:p>
          <a:pPr rtl="0"/>
          <a:r>
            <a:rPr lang="en-US" b="1" dirty="0" smtClean="0">
              <a:latin typeface="Arial" pitchFamily="34" charset="0"/>
              <a:cs typeface="Arial" pitchFamily="34" charset="0"/>
            </a:rPr>
            <a:t>The European Social Fund (ESF)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62DE6D8D-C735-4538-A430-B0B929C025BB}" type="parTrans" cxnId="{EAC88561-54CF-4013-BCE2-4A81C32CE007}">
      <dgm:prSet/>
      <dgm:spPr/>
      <dgm:t>
        <a:bodyPr/>
        <a:lstStyle/>
        <a:p>
          <a:endParaRPr lang="hu-HU"/>
        </a:p>
      </dgm:t>
    </dgm:pt>
    <dgm:pt modelId="{6AF12691-E690-463D-96BC-D04568CDA1BE}" type="sibTrans" cxnId="{EAC88561-54CF-4013-BCE2-4A81C32CE007}">
      <dgm:prSet/>
      <dgm:spPr/>
      <dgm:t>
        <a:bodyPr/>
        <a:lstStyle/>
        <a:p>
          <a:endParaRPr lang="hu-HU"/>
        </a:p>
      </dgm:t>
    </dgm:pt>
    <dgm:pt modelId="{5A66A40C-1C38-41EC-9511-DE1300DD198F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increasing the adaptability of workers and enterprises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65F71BD0-0693-44DD-A719-BCF4F50E6D5C}" type="parTrans" cxnId="{C96E8137-51A8-4721-BB3F-BD13C7C96A8A}">
      <dgm:prSet/>
      <dgm:spPr/>
      <dgm:t>
        <a:bodyPr/>
        <a:lstStyle/>
        <a:p>
          <a:endParaRPr lang="hu-HU"/>
        </a:p>
      </dgm:t>
    </dgm:pt>
    <dgm:pt modelId="{2B7E9421-5674-4349-BCD1-F8ECDCD0E24B}" type="sibTrans" cxnId="{C96E8137-51A8-4721-BB3F-BD13C7C96A8A}">
      <dgm:prSet/>
      <dgm:spPr/>
      <dgm:t>
        <a:bodyPr/>
        <a:lstStyle/>
        <a:p>
          <a:endParaRPr lang="hu-HU"/>
        </a:p>
      </dgm:t>
    </dgm:pt>
    <dgm:pt modelId="{053D5E3C-6233-4731-922C-0B1805A72B63}">
      <dgm:prSet/>
      <dgm:spPr/>
      <dgm:t>
        <a:bodyPr/>
        <a:lstStyle/>
        <a:p>
          <a:pPr rtl="0"/>
          <a:r>
            <a:rPr lang="en-US" b="1" dirty="0" smtClean="0">
              <a:latin typeface="Arial" pitchFamily="34" charset="0"/>
              <a:cs typeface="Arial" pitchFamily="34" charset="0"/>
            </a:rPr>
            <a:t>The European Regional Development Fund (ERDF)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EE74AFA4-38B9-4884-A242-405E198F6517}" type="parTrans" cxnId="{935FB173-3DBC-48F8-98BB-1B0667A96338}">
      <dgm:prSet/>
      <dgm:spPr/>
      <dgm:t>
        <a:bodyPr/>
        <a:lstStyle/>
        <a:p>
          <a:endParaRPr lang="hu-HU"/>
        </a:p>
      </dgm:t>
    </dgm:pt>
    <dgm:pt modelId="{8F001282-D8C5-4A60-A67F-A99D76CC213E}" type="sibTrans" cxnId="{935FB173-3DBC-48F8-98BB-1B0667A96338}">
      <dgm:prSet/>
      <dgm:spPr/>
      <dgm:t>
        <a:bodyPr/>
        <a:lstStyle/>
        <a:p>
          <a:endParaRPr lang="hu-HU"/>
        </a:p>
      </dgm:t>
    </dgm:pt>
    <dgm:pt modelId="{0440D207-B512-4420-813D-CB9F506BDA50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regional development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1B894A8E-D5D1-4317-9CCB-3DFBB0440E77}" type="parTrans" cxnId="{F68D0443-FBD5-4E8B-9703-46DB473CAEC6}">
      <dgm:prSet/>
      <dgm:spPr/>
      <dgm:t>
        <a:bodyPr/>
        <a:lstStyle/>
        <a:p>
          <a:endParaRPr lang="hu-HU"/>
        </a:p>
      </dgm:t>
    </dgm:pt>
    <dgm:pt modelId="{2D329FEC-8C63-4F67-9C05-C5D0B902174E}" type="sibTrans" cxnId="{F68D0443-FBD5-4E8B-9703-46DB473CAEC6}">
      <dgm:prSet/>
      <dgm:spPr/>
      <dgm:t>
        <a:bodyPr/>
        <a:lstStyle/>
        <a:p>
          <a:endParaRPr lang="hu-HU"/>
        </a:p>
      </dgm:t>
    </dgm:pt>
    <dgm:pt modelId="{E08E88F3-922C-4395-8167-17236EB3DED7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enhancing access to employment and participation in the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labour</a:t>
          </a:r>
          <a:r>
            <a:rPr lang="en-US" dirty="0" smtClean="0">
              <a:latin typeface="Arial" pitchFamily="34" charset="0"/>
              <a:cs typeface="Arial" pitchFamily="34" charset="0"/>
            </a:rPr>
            <a:t> market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13F3EBBB-4055-42A2-8269-4704AFF7ABCA}" type="parTrans" cxnId="{9E243D7B-6B35-46C1-80AB-59F1D429D7EA}">
      <dgm:prSet/>
      <dgm:spPr/>
      <dgm:t>
        <a:bodyPr/>
        <a:lstStyle/>
        <a:p>
          <a:endParaRPr lang="hu-HU"/>
        </a:p>
      </dgm:t>
    </dgm:pt>
    <dgm:pt modelId="{3CE8AD22-C0B7-4E11-A5CD-21CA5785B63A}" type="sibTrans" cxnId="{9E243D7B-6B35-46C1-80AB-59F1D429D7EA}">
      <dgm:prSet/>
      <dgm:spPr/>
      <dgm:t>
        <a:bodyPr/>
        <a:lstStyle/>
        <a:p>
          <a:endParaRPr lang="hu-HU"/>
        </a:p>
      </dgm:t>
    </dgm:pt>
    <dgm:pt modelId="{0A0D3345-C166-4A30-ACED-0E2360FBBBA6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 reinforcing social inclusion by combating discrimination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524B2D9B-51C3-4DA9-932A-AA8C7EBED2CD}" type="parTrans" cxnId="{FE521694-0072-48BF-9D00-C1E7192C0862}">
      <dgm:prSet/>
      <dgm:spPr/>
      <dgm:t>
        <a:bodyPr/>
        <a:lstStyle/>
        <a:p>
          <a:endParaRPr lang="hu-HU"/>
        </a:p>
      </dgm:t>
    </dgm:pt>
    <dgm:pt modelId="{D5537AF3-C6A0-419C-A096-EE04C912375A}" type="sibTrans" cxnId="{FE521694-0072-48BF-9D00-C1E7192C0862}">
      <dgm:prSet/>
      <dgm:spPr/>
      <dgm:t>
        <a:bodyPr/>
        <a:lstStyle/>
        <a:p>
          <a:endParaRPr lang="hu-HU"/>
        </a:p>
      </dgm:t>
    </dgm:pt>
    <dgm:pt modelId="{9B55CEA0-8574-4FAB-B20F-A6A4684563C2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facilitating access to the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labour</a:t>
          </a:r>
          <a:r>
            <a:rPr lang="en-US" dirty="0" smtClean="0">
              <a:latin typeface="Arial" pitchFamily="34" charset="0"/>
              <a:cs typeface="Arial" pitchFamily="34" charset="0"/>
            </a:rPr>
            <a:t> market for disadvantaged people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FCB48DA8-875A-42D3-9BFD-77024284CD31}" type="parTrans" cxnId="{FA4C0026-1D0F-4BF1-81BF-605E037A70A2}">
      <dgm:prSet/>
      <dgm:spPr/>
      <dgm:t>
        <a:bodyPr/>
        <a:lstStyle/>
        <a:p>
          <a:endParaRPr lang="hu-HU"/>
        </a:p>
      </dgm:t>
    </dgm:pt>
    <dgm:pt modelId="{6381EE0C-4D1B-4500-BB35-551F527F1724}" type="sibTrans" cxnId="{FA4C0026-1D0F-4BF1-81BF-605E037A70A2}">
      <dgm:prSet/>
      <dgm:spPr/>
      <dgm:t>
        <a:bodyPr/>
        <a:lstStyle/>
        <a:p>
          <a:endParaRPr lang="hu-HU"/>
        </a:p>
      </dgm:t>
    </dgm:pt>
    <dgm:pt modelId="{9AD55548-12D0-47D7-9474-FCD1019AFB78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promoting partnership for reform in the fields of employment and inclusion</a:t>
          </a:r>
          <a:r>
            <a:rPr lang="en-US" dirty="0" smtClean="0"/>
            <a:t>.</a:t>
          </a:r>
          <a:endParaRPr lang="hu-HU" dirty="0"/>
        </a:p>
      </dgm:t>
    </dgm:pt>
    <dgm:pt modelId="{FEE5C138-AA70-4656-AF75-F2F814F52287}" type="parTrans" cxnId="{C2F8A380-B920-421A-B4EE-32EA987E3DFE}">
      <dgm:prSet/>
      <dgm:spPr/>
      <dgm:t>
        <a:bodyPr/>
        <a:lstStyle/>
        <a:p>
          <a:endParaRPr lang="hu-HU"/>
        </a:p>
      </dgm:t>
    </dgm:pt>
    <dgm:pt modelId="{48D1F23D-E3E5-4856-80D8-9D682217B1F3}" type="sibTrans" cxnId="{C2F8A380-B920-421A-B4EE-32EA987E3DFE}">
      <dgm:prSet/>
      <dgm:spPr/>
      <dgm:t>
        <a:bodyPr/>
        <a:lstStyle/>
        <a:p>
          <a:endParaRPr lang="hu-HU"/>
        </a:p>
      </dgm:t>
    </dgm:pt>
    <dgm:pt modelId="{362FAEAB-88C6-488B-B2D7-492E2A114946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economic change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6118EEAD-8997-4C21-89D1-40FD315E5D00}" type="parTrans" cxnId="{8BC75FFA-422B-49C4-A7DB-B2C3878FFA13}">
      <dgm:prSet/>
      <dgm:spPr/>
      <dgm:t>
        <a:bodyPr/>
        <a:lstStyle/>
        <a:p>
          <a:endParaRPr lang="hu-HU"/>
        </a:p>
      </dgm:t>
    </dgm:pt>
    <dgm:pt modelId="{7486DA0B-767F-4AB0-B4CF-9165E574147D}" type="sibTrans" cxnId="{8BC75FFA-422B-49C4-A7DB-B2C3878FFA13}">
      <dgm:prSet/>
      <dgm:spPr/>
      <dgm:t>
        <a:bodyPr/>
        <a:lstStyle/>
        <a:p>
          <a:endParaRPr lang="hu-HU"/>
        </a:p>
      </dgm:t>
    </dgm:pt>
    <dgm:pt modelId="{0D441283-43A0-46A0-BFCB-CA512DD31215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enhanced competitiveness and territorial co-operation throughout the EU.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E8E454AA-5815-42AE-AB34-D26A6B38BFA6}" type="parTrans" cxnId="{C70E37DE-BB4D-4887-8937-B2BB29DC99CF}">
      <dgm:prSet/>
      <dgm:spPr/>
      <dgm:t>
        <a:bodyPr/>
        <a:lstStyle/>
        <a:p>
          <a:endParaRPr lang="hu-HU"/>
        </a:p>
      </dgm:t>
    </dgm:pt>
    <dgm:pt modelId="{88E8E4C7-B14E-4DEA-896E-3F0DC494EA9B}" type="sibTrans" cxnId="{C70E37DE-BB4D-4887-8937-B2BB29DC99CF}">
      <dgm:prSet/>
      <dgm:spPr/>
      <dgm:t>
        <a:bodyPr/>
        <a:lstStyle/>
        <a:p>
          <a:endParaRPr lang="hu-HU"/>
        </a:p>
      </dgm:t>
    </dgm:pt>
    <dgm:pt modelId="{9B2D2F40-B1B1-4DA6-ACB7-22A39C478821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Funding priorities include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modernising</a:t>
          </a:r>
          <a:r>
            <a:rPr lang="en-US" dirty="0" smtClean="0">
              <a:latin typeface="Arial" pitchFamily="34" charset="0"/>
              <a:cs typeface="Arial" pitchFamily="34" charset="0"/>
            </a:rPr>
            <a:t> economic structures, creating sustainable jobs and economic growth, research and innovation, environmental protection and risk prevention.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B271179D-6306-415C-A9DC-3049F04F2E82}" type="parTrans" cxnId="{F8FEFCD1-CF75-4262-8C2E-624F4AEEE507}">
      <dgm:prSet/>
      <dgm:spPr/>
      <dgm:t>
        <a:bodyPr/>
        <a:lstStyle/>
        <a:p>
          <a:endParaRPr lang="hu-HU"/>
        </a:p>
      </dgm:t>
    </dgm:pt>
    <dgm:pt modelId="{297ACABF-7DEF-4A40-9467-001A9DE498DC}" type="sibTrans" cxnId="{F8FEFCD1-CF75-4262-8C2E-624F4AEEE507}">
      <dgm:prSet/>
      <dgm:spPr/>
      <dgm:t>
        <a:bodyPr/>
        <a:lstStyle/>
        <a:p>
          <a:endParaRPr lang="hu-HU"/>
        </a:p>
      </dgm:t>
    </dgm:pt>
    <dgm:pt modelId="{91939BD8-F0FB-41AF-9A8F-C790240EA645}">
      <dgm:prSet/>
      <dgm:spPr/>
      <dgm:t>
        <a:bodyPr/>
        <a:lstStyle/>
        <a:p>
          <a:pPr rtl="0"/>
          <a:r>
            <a:rPr lang="en-US" dirty="0" smtClean="0">
              <a:latin typeface="Arial" pitchFamily="34" charset="0"/>
              <a:cs typeface="Arial" pitchFamily="34" charset="0"/>
            </a:rPr>
            <a:t>Investment in infrastructure also retains an important role, especially in the least-developed regions</a:t>
          </a:r>
          <a:endParaRPr lang="hu-HU" dirty="0">
            <a:latin typeface="Arial" pitchFamily="34" charset="0"/>
            <a:cs typeface="Arial" pitchFamily="34" charset="0"/>
          </a:endParaRPr>
        </a:p>
      </dgm:t>
    </dgm:pt>
    <dgm:pt modelId="{0FA5A8D0-8AA8-4B72-989C-9C1519B9C117}" type="parTrans" cxnId="{DAB87E42-F599-41BB-A0A9-ACD9C3B9F6C6}">
      <dgm:prSet/>
      <dgm:spPr/>
      <dgm:t>
        <a:bodyPr/>
        <a:lstStyle/>
        <a:p>
          <a:endParaRPr lang="hu-HU"/>
        </a:p>
      </dgm:t>
    </dgm:pt>
    <dgm:pt modelId="{C560A420-CA77-466E-B01F-2C40C2FAF633}" type="sibTrans" cxnId="{DAB87E42-F599-41BB-A0A9-ACD9C3B9F6C6}">
      <dgm:prSet/>
      <dgm:spPr/>
      <dgm:t>
        <a:bodyPr/>
        <a:lstStyle/>
        <a:p>
          <a:endParaRPr lang="hu-HU"/>
        </a:p>
      </dgm:t>
    </dgm:pt>
    <dgm:pt modelId="{BE219185-1D2D-47B1-9270-80980CBE2A3A}" type="pres">
      <dgm:prSet presAssocID="{763B1045-D737-40AF-9C7F-294B87A4FA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E2A247A-7499-4976-80BB-F54957B983C2}" type="pres">
      <dgm:prSet presAssocID="{C727226A-28B2-4096-9316-4C5AE693B0FF}" presName="composite" presStyleCnt="0"/>
      <dgm:spPr/>
    </dgm:pt>
    <dgm:pt modelId="{CC76C08B-EFF7-4951-A3B7-3124DF1E44DA}" type="pres">
      <dgm:prSet presAssocID="{C727226A-28B2-4096-9316-4C5AE693B0F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17C92E2-C8B6-490C-8639-6502EF59D1F1}" type="pres">
      <dgm:prSet presAssocID="{C727226A-28B2-4096-9316-4C5AE693B0F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C1288C-39CC-4443-8E7A-B7369622D7F6}" type="pres">
      <dgm:prSet presAssocID="{6AF12691-E690-463D-96BC-D04568CDA1BE}" presName="space" presStyleCnt="0"/>
      <dgm:spPr/>
    </dgm:pt>
    <dgm:pt modelId="{2342A42B-904C-4BBE-8FF6-569627BAC1D6}" type="pres">
      <dgm:prSet presAssocID="{053D5E3C-6233-4731-922C-0B1805A72B63}" presName="composite" presStyleCnt="0"/>
      <dgm:spPr/>
    </dgm:pt>
    <dgm:pt modelId="{313B96E4-F35E-4C60-94CC-E3BE60C88310}" type="pres">
      <dgm:prSet presAssocID="{053D5E3C-6233-4731-922C-0B1805A72B6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C265160-C4BC-4B44-8214-8FEDB09691AA}" type="pres">
      <dgm:prSet presAssocID="{053D5E3C-6233-4731-922C-0B1805A72B6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35FB173-3DBC-48F8-98BB-1B0667A96338}" srcId="{763B1045-D737-40AF-9C7F-294B87A4FA57}" destId="{053D5E3C-6233-4731-922C-0B1805A72B63}" srcOrd="1" destOrd="0" parTransId="{EE74AFA4-38B9-4884-A242-405E198F6517}" sibTransId="{8F001282-D8C5-4A60-A67F-A99D76CC213E}"/>
    <dgm:cxn modelId="{3B0AC16A-F9D7-41BD-9A4D-44FFE2B98FBE}" type="presOf" srcId="{362FAEAB-88C6-488B-B2D7-492E2A114946}" destId="{9C265160-C4BC-4B44-8214-8FEDB09691AA}" srcOrd="0" destOrd="1" presId="urn:microsoft.com/office/officeart/2005/8/layout/hList1"/>
    <dgm:cxn modelId="{FE521694-0072-48BF-9D00-C1E7192C0862}" srcId="{C727226A-28B2-4096-9316-4C5AE693B0FF}" destId="{0A0D3345-C166-4A30-ACED-0E2360FBBBA6}" srcOrd="2" destOrd="0" parTransId="{524B2D9B-51C3-4DA9-932A-AA8C7EBED2CD}" sibTransId="{D5537AF3-C6A0-419C-A096-EE04C912375A}"/>
    <dgm:cxn modelId="{E81BC690-36DB-41D1-A104-C1BF60B03D17}" type="presOf" srcId="{0D441283-43A0-46A0-BFCB-CA512DD31215}" destId="{9C265160-C4BC-4B44-8214-8FEDB09691AA}" srcOrd="0" destOrd="2" presId="urn:microsoft.com/office/officeart/2005/8/layout/hList1"/>
    <dgm:cxn modelId="{DAB87E42-F599-41BB-A0A9-ACD9C3B9F6C6}" srcId="{053D5E3C-6233-4731-922C-0B1805A72B63}" destId="{91939BD8-F0FB-41AF-9A8F-C790240EA645}" srcOrd="4" destOrd="0" parTransId="{0FA5A8D0-8AA8-4B72-989C-9C1519B9C117}" sibTransId="{C560A420-CA77-466E-B01F-2C40C2FAF633}"/>
    <dgm:cxn modelId="{9E243D7B-6B35-46C1-80AB-59F1D429D7EA}" srcId="{C727226A-28B2-4096-9316-4C5AE693B0FF}" destId="{E08E88F3-922C-4395-8167-17236EB3DED7}" srcOrd="1" destOrd="0" parTransId="{13F3EBBB-4055-42A2-8269-4704AFF7ABCA}" sibTransId="{3CE8AD22-C0B7-4E11-A5CD-21CA5785B63A}"/>
    <dgm:cxn modelId="{9E60AA2D-735A-4592-BF9C-D627112F135B}" type="presOf" srcId="{0440D207-B512-4420-813D-CB9F506BDA50}" destId="{9C265160-C4BC-4B44-8214-8FEDB09691AA}" srcOrd="0" destOrd="0" presId="urn:microsoft.com/office/officeart/2005/8/layout/hList1"/>
    <dgm:cxn modelId="{C2F8A380-B920-421A-B4EE-32EA987E3DFE}" srcId="{C727226A-28B2-4096-9316-4C5AE693B0FF}" destId="{9AD55548-12D0-47D7-9474-FCD1019AFB78}" srcOrd="4" destOrd="0" parTransId="{FEE5C138-AA70-4656-AF75-F2F814F52287}" sibTransId="{48D1F23D-E3E5-4856-80D8-9D682217B1F3}"/>
    <dgm:cxn modelId="{DE34D17D-FF37-4C52-ABAE-40E7A0558C98}" type="presOf" srcId="{9AD55548-12D0-47D7-9474-FCD1019AFB78}" destId="{F17C92E2-C8B6-490C-8639-6502EF59D1F1}" srcOrd="0" destOrd="4" presId="urn:microsoft.com/office/officeart/2005/8/layout/hList1"/>
    <dgm:cxn modelId="{F68D0443-FBD5-4E8B-9703-46DB473CAEC6}" srcId="{053D5E3C-6233-4731-922C-0B1805A72B63}" destId="{0440D207-B512-4420-813D-CB9F506BDA50}" srcOrd="0" destOrd="0" parTransId="{1B894A8E-D5D1-4317-9CCB-3DFBB0440E77}" sibTransId="{2D329FEC-8C63-4F67-9C05-C5D0B902174E}"/>
    <dgm:cxn modelId="{C96E8137-51A8-4721-BB3F-BD13C7C96A8A}" srcId="{C727226A-28B2-4096-9316-4C5AE693B0FF}" destId="{5A66A40C-1C38-41EC-9511-DE1300DD198F}" srcOrd="0" destOrd="0" parTransId="{65F71BD0-0693-44DD-A719-BCF4F50E6D5C}" sibTransId="{2B7E9421-5674-4349-BCD1-F8ECDCD0E24B}"/>
    <dgm:cxn modelId="{B1ED4CA1-0D76-4D91-9C96-5A043FC09B1E}" type="presOf" srcId="{5A66A40C-1C38-41EC-9511-DE1300DD198F}" destId="{F17C92E2-C8B6-490C-8639-6502EF59D1F1}" srcOrd="0" destOrd="0" presId="urn:microsoft.com/office/officeart/2005/8/layout/hList1"/>
    <dgm:cxn modelId="{740FD6E3-0FD8-4DF5-BC1D-8803346273FD}" type="presOf" srcId="{E08E88F3-922C-4395-8167-17236EB3DED7}" destId="{F17C92E2-C8B6-490C-8639-6502EF59D1F1}" srcOrd="0" destOrd="1" presId="urn:microsoft.com/office/officeart/2005/8/layout/hList1"/>
    <dgm:cxn modelId="{5D7D0EF6-F8D6-449B-A6AD-31003B17D32D}" type="presOf" srcId="{9B55CEA0-8574-4FAB-B20F-A6A4684563C2}" destId="{F17C92E2-C8B6-490C-8639-6502EF59D1F1}" srcOrd="0" destOrd="3" presId="urn:microsoft.com/office/officeart/2005/8/layout/hList1"/>
    <dgm:cxn modelId="{C70E37DE-BB4D-4887-8937-B2BB29DC99CF}" srcId="{053D5E3C-6233-4731-922C-0B1805A72B63}" destId="{0D441283-43A0-46A0-BFCB-CA512DD31215}" srcOrd="2" destOrd="0" parTransId="{E8E454AA-5815-42AE-AB34-D26A6B38BFA6}" sibTransId="{88E8E4C7-B14E-4DEA-896E-3F0DC494EA9B}"/>
    <dgm:cxn modelId="{1C7BB68A-D187-41A9-8DC5-1B8F9EA0327E}" type="presOf" srcId="{053D5E3C-6233-4731-922C-0B1805A72B63}" destId="{313B96E4-F35E-4C60-94CC-E3BE60C88310}" srcOrd="0" destOrd="0" presId="urn:microsoft.com/office/officeart/2005/8/layout/hList1"/>
    <dgm:cxn modelId="{791AB5CB-29D0-4976-8BB7-40045EF60459}" type="presOf" srcId="{9B2D2F40-B1B1-4DA6-ACB7-22A39C478821}" destId="{9C265160-C4BC-4B44-8214-8FEDB09691AA}" srcOrd="0" destOrd="3" presId="urn:microsoft.com/office/officeart/2005/8/layout/hList1"/>
    <dgm:cxn modelId="{57DE9C5E-DB8E-4DA3-988A-F8C36E04FF57}" type="presOf" srcId="{0A0D3345-C166-4A30-ACED-0E2360FBBBA6}" destId="{F17C92E2-C8B6-490C-8639-6502EF59D1F1}" srcOrd="0" destOrd="2" presId="urn:microsoft.com/office/officeart/2005/8/layout/hList1"/>
    <dgm:cxn modelId="{E6C465DB-F421-4D03-A9D6-1E7BC19ED369}" type="presOf" srcId="{763B1045-D737-40AF-9C7F-294B87A4FA57}" destId="{BE219185-1D2D-47B1-9270-80980CBE2A3A}" srcOrd="0" destOrd="0" presId="urn:microsoft.com/office/officeart/2005/8/layout/hList1"/>
    <dgm:cxn modelId="{F8FEFCD1-CF75-4262-8C2E-624F4AEEE507}" srcId="{053D5E3C-6233-4731-922C-0B1805A72B63}" destId="{9B2D2F40-B1B1-4DA6-ACB7-22A39C478821}" srcOrd="3" destOrd="0" parTransId="{B271179D-6306-415C-A9DC-3049F04F2E82}" sibTransId="{297ACABF-7DEF-4A40-9467-001A9DE498DC}"/>
    <dgm:cxn modelId="{FA4C0026-1D0F-4BF1-81BF-605E037A70A2}" srcId="{C727226A-28B2-4096-9316-4C5AE693B0FF}" destId="{9B55CEA0-8574-4FAB-B20F-A6A4684563C2}" srcOrd="3" destOrd="0" parTransId="{FCB48DA8-875A-42D3-9BFD-77024284CD31}" sibTransId="{6381EE0C-4D1B-4500-BB35-551F527F1724}"/>
    <dgm:cxn modelId="{8BC75FFA-422B-49C4-A7DB-B2C3878FFA13}" srcId="{053D5E3C-6233-4731-922C-0B1805A72B63}" destId="{362FAEAB-88C6-488B-B2D7-492E2A114946}" srcOrd="1" destOrd="0" parTransId="{6118EEAD-8997-4C21-89D1-40FD315E5D00}" sibTransId="{7486DA0B-767F-4AB0-B4CF-9165E574147D}"/>
    <dgm:cxn modelId="{087084DF-9775-4EBE-B678-EF339B6A855F}" type="presOf" srcId="{C727226A-28B2-4096-9316-4C5AE693B0FF}" destId="{CC76C08B-EFF7-4951-A3B7-3124DF1E44DA}" srcOrd="0" destOrd="0" presId="urn:microsoft.com/office/officeart/2005/8/layout/hList1"/>
    <dgm:cxn modelId="{377F27AC-F7D5-4DA8-883F-B5DFEBFCA733}" type="presOf" srcId="{91939BD8-F0FB-41AF-9A8F-C790240EA645}" destId="{9C265160-C4BC-4B44-8214-8FEDB09691AA}" srcOrd="0" destOrd="4" presId="urn:microsoft.com/office/officeart/2005/8/layout/hList1"/>
    <dgm:cxn modelId="{EAC88561-54CF-4013-BCE2-4A81C32CE007}" srcId="{763B1045-D737-40AF-9C7F-294B87A4FA57}" destId="{C727226A-28B2-4096-9316-4C5AE693B0FF}" srcOrd="0" destOrd="0" parTransId="{62DE6D8D-C735-4538-A430-B0B929C025BB}" sibTransId="{6AF12691-E690-463D-96BC-D04568CDA1BE}"/>
    <dgm:cxn modelId="{7B10E259-7792-4126-B675-EA231395ACB8}" type="presParOf" srcId="{BE219185-1D2D-47B1-9270-80980CBE2A3A}" destId="{BE2A247A-7499-4976-80BB-F54957B983C2}" srcOrd="0" destOrd="0" presId="urn:microsoft.com/office/officeart/2005/8/layout/hList1"/>
    <dgm:cxn modelId="{D207857E-35A8-4C03-B4A0-F3CC538EAEE2}" type="presParOf" srcId="{BE2A247A-7499-4976-80BB-F54957B983C2}" destId="{CC76C08B-EFF7-4951-A3B7-3124DF1E44DA}" srcOrd="0" destOrd="0" presId="urn:microsoft.com/office/officeart/2005/8/layout/hList1"/>
    <dgm:cxn modelId="{C808EB60-931B-4BE2-85A9-7758BEF87CDE}" type="presParOf" srcId="{BE2A247A-7499-4976-80BB-F54957B983C2}" destId="{F17C92E2-C8B6-490C-8639-6502EF59D1F1}" srcOrd="1" destOrd="0" presId="urn:microsoft.com/office/officeart/2005/8/layout/hList1"/>
    <dgm:cxn modelId="{E0F3AFC4-6DAB-40FF-8805-70E0F76CD74E}" type="presParOf" srcId="{BE219185-1D2D-47B1-9270-80980CBE2A3A}" destId="{FBC1288C-39CC-4443-8E7A-B7369622D7F6}" srcOrd="1" destOrd="0" presId="urn:microsoft.com/office/officeart/2005/8/layout/hList1"/>
    <dgm:cxn modelId="{C5E84FB8-FD3E-4B70-A91A-428ADDA6AE75}" type="presParOf" srcId="{BE219185-1D2D-47B1-9270-80980CBE2A3A}" destId="{2342A42B-904C-4BBE-8FF6-569627BAC1D6}" srcOrd="2" destOrd="0" presId="urn:microsoft.com/office/officeart/2005/8/layout/hList1"/>
    <dgm:cxn modelId="{DFBC7B3E-D597-437E-84E5-423D90B3F74C}" type="presParOf" srcId="{2342A42B-904C-4BBE-8FF6-569627BAC1D6}" destId="{313B96E4-F35E-4C60-94CC-E3BE60C88310}" srcOrd="0" destOrd="0" presId="urn:microsoft.com/office/officeart/2005/8/layout/hList1"/>
    <dgm:cxn modelId="{381B57B9-EFD1-48AC-A476-641B8A69787D}" type="presParOf" srcId="{2342A42B-904C-4BBE-8FF6-569627BAC1D6}" destId="{9C265160-C4BC-4B44-8214-8FEDB09691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9826B3-7042-4E40-87AA-E47E89AC10C8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hu-HU"/>
        </a:p>
      </dgm:t>
    </dgm:pt>
    <dgm:pt modelId="{CE35793B-B4C9-43E0-8F50-9D8C72765E18}">
      <dgm:prSet/>
      <dgm:spPr/>
      <dgm:t>
        <a:bodyPr/>
        <a:lstStyle/>
        <a:p>
          <a:pPr rtl="0"/>
          <a:r>
            <a:rPr lang="hu-HU" b="1" dirty="0" err="1" smtClean="0"/>
            <a:t>Competitive</a:t>
          </a:r>
          <a:r>
            <a:rPr lang="hu-HU" b="1" dirty="0" smtClean="0"/>
            <a:t> </a:t>
          </a:r>
          <a:r>
            <a:rPr lang="hu-HU" b="1" dirty="0" err="1" smtClean="0"/>
            <a:t>economy</a:t>
          </a:r>
          <a:endParaRPr lang="hu-HU" dirty="0"/>
        </a:p>
      </dgm:t>
    </dgm:pt>
    <dgm:pt modelId="{3E81A5D8-9E9D-4C50-9CAC-22B4860437E4}" type="parTrans" cxnId="{CA03B656-FF57-422F-83C7-C1A071E1D17D}">
      <dgm:prSet/>
      <dgm:spPr/>
      <dgm:t>
        <a:bodyPr/>
        <a:lstStyle/>
        <a:p>
          <a:endParaRPr lang="hu-HU"/>
        </a:p>
      </dgm:t>
    </dgm:pt>
    <dgm:pt modelId="{8F38A89C-84F3-4B2C-A1CE-9E73D8453550}" type="sibTrans" cxnId="{CA03B656-FF57-422F-83C7-C1A071E1D17D}">
      <dgm:prSet/>
      <dgm:spPr/>
      <dgm:t>
        <a:bodyPr/>
        <a:lstStyle/>
        <a:p>
          <a:endParaRPr lang="hu-HU"/>
        </a:p>
      </dgm:t>
    </dgm:pt>
    <dgm:pt modelId="{D0864BE4-C2B7-42AF-BC36-A65930382223}">
      <dgm:prSet/>
      <dgm:spPr/>
      <dgm:t>
        <a:bodyPr/>
        <a:lstStyle/>
        <a:p>
          <a:pPr rtl="0"/>
          <a:r>
            <a:rPr lang="en-GB" b="1" noProof="0" dirty="0" smtClean="0"/>
            <a:t>Competitive </a:t>
          </a:r>
          <a:r>
            <a:rPr lang="en-GB" b="1" noProof="0" dirty="0" err="1" smtClean="0"/>
            <a:t>enterprices</a:t>
          </a:r>
          <a:endParaRPr lang="en-GB" noProof="0" dirty="0"/>
        </a:p>
      </dgm:t>
    </dgm:pt>
    <dgm:pt modelId="{043F322F-477A-4857-B4D0-43851FEAD038}" type="parTrans" cxnId="{C9613C1E-AE90-464F-AD2D-39E14C506464}">
      <dgm:prSet/>
      <dgm:spPr/>
      <dgm:t>
        <a:bodyPr/>
        <a:lstStyle/>
        <a:p>
          <a:endParaRPr lang="hu-HU"/>
        </a:p>
      </dgm:t>
    </dgm:pt>
    <dgm:pt modelId="{7BF118DF-AACA-4555-8CEA-B575FA58592E}" type="sibTrans" cxnId="{C9613C1E-AE90-464F-AD2D-39E14C506464}">
      <dgm:prSet/>
      <dgm:spPr/>
      <dgm:t>
        <a:bodyPr/>
        <a:lstStyle/>
        <a:p>
          <a:endParaRPr lang="hu-HU"/>
        </a:p>
      </dgm:t>
    </dgm:pt>
    <dgm:pt modelId="{3E8556BC-CE4D-417C-9E89-6DBA14B6342F}">
      <dgm:prSet/>
      <dgm:spPr/>
      <dgm:t>
        <a:bodyPr/>
        <a:lstStyle/>
        <a:p>
          <a:pPr rtl="0"/>
          <a:r>
            <a:rPr lang="hu-HU" b="1" dirty="0" err="1" smtClean="0"/>
            <a:t>Competitive</a:t>
          </a:r>
          <a:r>
            <a:rPr lang="hu-HU" b="1" dirty="0" smtClean="0"/>
            <a:t> </a:t>
          </a:r>
          <a:r>
            <a:rPr lang="hu-HU" b="1" dirty="0" err="1" smtClean="0"/>
            <a:t>workforce</a:t>
          </a:r>
          <a:endParaRPr lang="hu-HU" dirty="0"/>
        </a:p>
      </dgm:t>
    </dgm:pt>
    <dgm:pt modelId="{381E8AF7-821F-4CBE-A567-2B20F819C855}" type="parTrans" cxnId="{DAEBC4BA-1180-42CE-802B-C19DCB03BB45}">
      <dgm:prSet/>
      <dgm:spPr/>
      <dgm:t>
        <a:bodyPr/>
        <a:lstStyle/>
        <a:p>
          <a:endParaRPr lang="hu-HU"/>
        </a:p>
      </dgm:t>
    </dgm:pt>
    <dgm:pt modelId="{71A25CF3-2990-4489-BA12-84D2924C8B90}" type="sibTrans" cxnId="{DAEBC4BA-1180-42CE-802B-C19DCB03BB45}">
      <dgm:prSet/>
      <dgm:spPr/>
      <dgm:t>
        <a:bodyPr/>
        <a:lstStyle/>
        <a:p>
          <a:endParaRPr lang="hu-HU"/>
        </a:p>
      </dgm:t>
    </dgm:pt>
    <dgm:pt modelId="{D12E6753-6058-4718-9610-09BFFB6D7F49}">
      <dgm:prSet/>
      <dgm:spPr/>
      <dgm:t>
        <a:bodyPr/>
        <a:lstStyle/>
        <a:p>
          <a:pPr rtl="0"/>
          <a:r>
            <a:rPr lang="hu-HU" b="1" dirty="0" err="1" smtClean="0"/>
            <a:t>Competitive</a:t>
          </a:r>
          <a:r>
            <a:rPr lang="hu-HU" b="1" dirty="0" smtClean="0"/>
            <a:t> </a:t>
          </a:r>
          <a:r>
            <a:rPr lang="hu-HU" b="1" dirty="0" err="1" smtClean="0"/>
            <a:t>higher</a:t>
          </a:r>
          <a:r>
            <a:rPr lang="hu-HU" b="1" dirty="0" smtClean="0"/>
            <a:t> </a:t>
          </a:r>
          <a:r>
            <a:rPr lang="hu-HU" b="1" dirty="0" err="1" smtClean="0"/>
            <a:t>education</a:t>
          </a:r>
          <a:r>
            <a:rPr lang="hu-HU" b="1" dirty="0" smtClean="0"/>
            <a:t> </a:t>
          </a:r>
          <a:endParaRPr lang="hu-HU" dirty="0"/>
        </a:p>
      </dgm:t>
    </dgm:pt>
    <dgm:pt modelId="{D79159D2-59A1-488A-90F0-3DFA9C49FDF6}" type="parTrans" cxnId="{4E6B1DAD-D1A5-441D-8D70-D72A954235F5}">
      <dgm:prSet/>
      <dgm:spPr/>
      <dgm:t>
        <a:bodyPr/>
        <a:lstStyle/>
        <a:p>
          <a:endParaRPr lang="hu-HU"/>
        </a:p>
      </dgm:t>
    </dgm:pt>
    <dgm:pt modelId="{A0A96975-C555-4DD7-9EC0-4583356CA886}" type="sibTrans" cxnId="{4E6B1DAD-D1A5-441D-8D70-D72A954235F5}">
      <dgm:prSet/>
      <dgm:spPr/>
      <dgm:t>
        <a:bodyPr/>
        <a:lstStyle/>
        <a:p>
          <a:endParaRPr lang="hu-HU"/>
        </a:p>
      </dgm:t>
    </dgm:pt>
    <dgm:pt modelId="{2447D52D-99BE-4C00-914C-04CC42BC29AB}">
      <dgm:prSet/>
      <dgm:spPr/>
      <dgm:t>
        <a:bodyPr/>
        <a:lstStyle/>
        <a:p>
          <a:pPr rtl="0"/>
          <a:r>
            <a:rPr lang="hu-HU" b="1" dirty="0" err="1" smtClean="0"/>
            <a:t>Competitive</a:t>
          </a:r>
          <a:r>
            <a:rPr lang="hu-HU" b="1" dirty="0" smtClean="0"/>
            <a:t> </a:t>
          </a:r>
          <a:r>
            <a:rPr lang="hu-HU" b="1" dirty="0" err="1" smtClean="0"/>
            <a:t>researchers</a:t>
          </a:r>
          <a:endParaRPr lang="hu-HU" b="1" dirty="0"/>
        </a:p>
      </dgm:t>
    </dgm:pt>
    <dgm:pt modelId="{38ED9C9A-5E27-4F18-88E6-BCF4814CFB59}" type="parTrans" cxnId="{AE52AD04-8315-4628-8C5A-6D80874C3100}">
      <dgm:prSet/>
      <dgm:spPr/>
      <dgm:t>
        <a:bodyPr/>
        <a:lstStyle/>
        <a:p>
          <a:endParaRPr lang="hu-HU"/>
        </a:p>
      </dgm:t>
    </dgm:pt>
    <dgm:pt modelId="{070663D3-6D5F-4F54-8C83-CE04D406683B}" type="sibTrans" cxnId="{AE52AD04-8315-4628-8C5A-6D80874C3100}">
      <dgm:prSet/>
      <dgm:spPr/>
      <dgm:t>
        <a:bodyPr/>
        <a:lstStyle/>
        <a:p>
          <a:endParaRPr lang="hu-HU"/>
        </a:p>
      </dgm:t>
    </dgm:pt>
    <dgm:pt modelId="{0B359F7E-5E80-49D5-8600-32C624CE0143}" type="pres">
      <dgm:prSet presAssocID="{3E9826B3-7042-4E40-87AA-E47E89AC10C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D02A45A-53A7-4D30-8813-80D0D0F8C21A}" type="pres">
      <dgm:prSet presAssocID="{3E9826B3-7042-4E40-87AA-E47E89AC10C8}" presName="cycle" presStyleCnt="0"/>
      <dgm:spPr/>
    </dgm:pt>
    <dgm:pt modelId="{A9912CB7-AC45-4631-BF64-8880DA9EF0C2}" type="pres">
      <dgm:prSet presAssocID="{CE35793B-B4C9-43E0-8F50-9D8C72765E18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B13C9D2-A954-41A1-A5BC-FB87C654482E}" type="pres">
      <dgm:prSet presAssocID="{8F38A89C-84F3-4B2C-A1CE-9E73D8453550}" presName="sibTransFirstNode" presStyleLbl="bgShp" presStyleIdx="0" presStyleCnt="1"/>
      <dgm:spPr/>
      <dgm:t>
        <a:bodyPr/>
        <a:lstStyle/>
        <a:p>
          <a:endParaRPr lang="hu-HU"/>
        </a:p>
      </dgm:t>
    </dgm:pt>
    <dgm:pt modelId="{5E24602F-CC54-4D7F-9BE7-FBBF37F37221}" type="pres">
      <dgm:prSet presAssocID="{D0864BE4-C2B7-42AF-BC36-A65930382223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61794C-99B6-4A04-9DF5-22E1DA6D06F1}" type="pres">
      <dgm:prSet presAssocID="{3E8556BC-CE4D-417C-9E89-6DBA14B6342F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73DCE3E-4984-4F44-95B2-8A605408EECD}" type="pres">
      <dgm:prSet presAssocID="{D12E6753-6058-4718-9610-09BFFB6D7F4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71316A-A0A4-4C82-AA26-8ADD6D1FBFAD}" type="pres">
      <dgm:prSet presAssocID="{2447D52D-99BE-4C00-914C-04CC42BC29A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9613C1E-AE90-464F-AD2D-39E14C506464}" srcId="{3E9826B3-7042-4E40-87AA-E47E89AC10C8}" destId="{D0864BE4-C2B7-42AF-BC36-A65930382223}" srcOrd="1" destOrd="0" parTransId="{043F322F-477A-4857-B4D0-43851FEAD038}" sibTransId="{7BF118DF-AACA-4555-8CEA-B575FA58592E}"/>
    <dgm:cxn modelId="{AE52AD04-8315-4628-8C5A-6D80874C3100}" srcId="{3E9826B3-7042-4E40-87AA-E47E89AC10C8}" destId="{2447D52D-99BE-4C00-914C-04CC42BC29AB}" srcOrd="4" destOrd="0" parTransId="{38ED9C9A-5E27-4F18-88E6-BCF4814CFB59}" sibTransId="{070663D3-6D5F-4F54-8C83-CE04D406683B}"/>
    <dgm:cxn modelId="{62203178-850B-42E1-AB4C-41EE63591E6E}" type="presOf" srcId="{D0864BE4-C2B7-42AF-BC36-A65930382223}" destId="{5E24602F-CC54-4D7F-9BE7-FBBF37F37221}" srcOrd="0" destOrd="0" presId="urn:microsoft.com/office/officeart/2005/8/layout/cycle3"/>
    <dgm:cxn modelId="{4F2290D8-B426-4BDF-8865-6D1DE6BFE467}" type="presOf" srcId="{2447D52D-99BE-4C00-914C-04CC42BC29AB}" destId="{0771316A-A0A4-4C82-AA26-8ADD6D1FBFAD}" srcOrd="0" destOrd="0" presId="urn:microsoft.com/office/officeart/2005/8/layout/cycle3"/>
    <dgm:cxn modelId="{EBD251AF-E5DF-4C71-959E-F0AC69703E3D}" type="presOf" srcId="{CE35793B-B4C9-43E0-8F50-9D8C72765E18}" destId="{A9912CB7-AC45-4631-BF64-8880DA9EF0C2}" srcOrd="0" destOrd="0" presId="urn:microsoft.com/office/officeart/2005/8/layout/cycle3"/>
    <dgm:cxn modelId="{3A747094-E9CF-4489-90AC-786F9D60E2C9}" type="presOf" srcId="{8F38A89C-84F3-4B2C-A1CE-9E73D8453550}" destId="{3B13C9D2-A954-41A1-A5BC-FB87C654482E}" srcOrd="0" destOrd="0" presId="urn:microsoft.com/office/officeart/2005/8/layout/cycle3"/>
    <dgm:cxn modelId="{DAEBC4BA-1180-42CE-802B-C19DCB03BB45}" srcId="{3E9826B3-7042-4E40-87AA-E47E89AC10C8}" destId="{3E8556BC-CE4D-417C-9E89-6DBA14B6342F}" srcOrd="2" destOrd="0" parTransId="{381E8AF7-821F-4CBE-A567-2B20F819C855}" sibTransId="{71A25CF3-2990-4489-BA12-84D2924C8B90}"/>
    <dgm:cxn modelId="{EFD8A0C6-C918-4B9E-AB52-F673459C5752}" type="presOf" srcId="{3E8556BC-CE4D-417C-9E89-6DBA14B6342F}" destId="{1461794C-99B6-4A04-9DF5-22E1DA6D06F1}" srcOrd="0" destOrd="0" presId="urn:microsoft.com/office/officeart/2005/8/layout/cycle3"/>
    <dgm:cxn modelId="{58334240-E0CE-4758-9B7C-3D6727871BDC}" type="presOf" srcId="{D12E6753-6058-4718-9610-09BFFB6D7F49}" destId="{473DCE3E-4984-4F44-95B2-8A605408EECD}" srcOrd="0" destOrd="0" presId="urn:microsoft.com/office/officeart/2005/8/layout/cycle3"/>
    <dgm:cxn modelId="{4E6B1DAD-D1A5-441D-8D70-D72A954235F5}" srcId="{3E9826B3-7042-4E40-87AA-E47E89AC10C8}" destId="{D12E6753-6058-4718-9610-09BFFB6D7F49}" srcOrd="3" destOrd="0" parTransId="{D79159D2-59A1-488A-90F0-3DFA9C49FDF6}" sibTransId="{A0A96975-C555-4DD7-9EC0-4583356CA886}"/>
    <dgm:cxn modelId="{CA03B656-FF57-422F-83C7-C1A071E1D17D}" srcId="{3E9826B3-7042-4E40-87AA-E47E89AC10C8}" destId="{CE35793B-B4C9-43E0-8F50-9D8C72765E18}" srcOrd="0" destOrd="0" parTransId="{3E81A5D8-9E9D-4C50-9CAC-22B4860437E4}" sibTransId="{8F38A89C-84F3-4B2C-A1CE-9E73D8453550}"/>
    <dgm:cxn modelId="{371C56BC-1C6E-4BE0-9B8D-0B02C229DB74}" type="presOf" srcId="{3E9826B3-7042-4E40-87AA-E47E89AC10C8}" destId="{0B359F7E-5E80-49D5-8600-32C624CE0143}" srcOrd="0" destOrd="0" presId="urn:microsoft.com/office/officeart/2005/8/layout/cycle3"/>
    <dgm:cxn modelId="{3041F2F6-2311-447C-88BA-BCF11A8777FA}" type="presParOf" srcId="{0B359F7E-5E80-49D5-8600-32C624CE0143}" destId="{7D02A45A-53A7-4D30-8813-80D0D0F8C21A}" srcOrd="0" destOrd="0" presId="urn:microsoft.com/office/officeart/2005/8/layout/cycle3"/>
    <dgm:cxn modelId="{2D70716D-587B-4112-82EC-0028CCC3B2E2}" type="presParOf" srcId="{7D02A45A-53A7-4D30-8813-80D0D0F8C21A}" destId="{A9912CB7-AC45-4631-BF64-8880DA9EF0C2}" srcOrd="0" destOrd="0" presId="urn:microsoft.com/office/officeart/2005/8/layout/cycle3"/>
    <dgm:cxn modelId="{FC642447-2BC7-485C-B285-6EE460B84CED}" type="presParOf" srcId="{7D02A45A-53A7-4D30-8813-80D0D0F8C21A}" destId="{3B13C9D2-A954-41A1-A5BC-FB87C654482E}" srcOrd="1" destOrd="0" presId="urn:microsoft.com/office/officeart/2005/8/layout/cycle3"/>
    <dgm:cxn modelId="{15DB9C78-8C89-43D8-B735-D7FB82A2BFD4}" type="presParOf" srcId="{7D02A45A-53A7-4D30-8813-80D0D0F8C21A}" destId="{5E24602F-CC54-4D7F-9BE7-FBBF37F37221}" srcOrd="2" destOrd="0" presId="urn:microsoft.com/office/officeart/2005/8/layout/cycle3"/>
    <dgm:cxn modelId="{E839E2D3-85A1-49E8-9E8B-A797DABB29B8}" type="presParOf" srcId="{7D02A45A-53A7-4D30-8813-80D0D0F8C21A}" destId="{1461794C-99B6-4A04-9DF5-22E1DA6D06F1}" srcOrd="3" destOrd="0" presId="urn:microsoft.com/office/officeart/2005/8/layout/cycle3"/>
    <dgm:cxn modelId="{F204BC3D-AD0A-4C89-BDAE-0B435A79EEBE}" type="presParOf" srcId="{7D02A45A-53A7-4D30-8813-80D0D0F8C21A}" destId="{473DCE3E-4984-4F44-95B2-8A605408EECD}" srcOrd="4" destOrd="0" presId="urn:microsoft.com/office/officeart/2005/8/layout/cycle3"/>
    <dgm:cxn modelId="{C00E71B9-E72E-4BD6-8F9C-340D75D77453}" type="presParOf" srcId="{7D02A45A-53A7-4D30-8813-80D0D0F8C21A}" destId="{0771316A-A0A4-4C82-AA26-8ADD6D1FBFA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46B077-94A8-4F04-9511-FCB8518261C1}" type="doc">
      <dgm:prSet loTypeId="urn:microsoft.com/office/officeart/2005/8/layout/hList3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F1A33669-0CEF-43AC-969C-48BEB65FC878}">
      <dgm:prSet custT="1"/>
      <dgm:spPr/>
      <dgm:t>
        <a:bodyPr/>
        <a:lstStyle/>
        <a:p>
          <a:pPr rtl="0"/>
          <a:r>
            <a:rPr lang="hu-HU" sz="3600" dirty="0" smtClean="0">
              <a:latin typeface="Arial" pitchFamily="34" charset="0"/>
              <a:cs typeface="Arial" pitchFamily="34" charset="0"/>
            </a:rPr>
            <a:t>7 </a:t>
          </a:r>
          <a:r>
            <a:rPr lang="hu-HU" sz="3600" dirty="0" err="1" smtClean="0">
              <a:latin typeface="Arial" pitchFamily="34" charset="0"/>
              <a:cs typeface="Arial" pitchFamily="34" charset="0"/>
            </a:rPr>
            <a:t>different</a:t>
          </a:r>
          <a:r>
            <a:rPr lang="hu-HU" sz="3600" dirty="0" smtClean="0">
              <a:latin typeface="Arial" pitchFamily="34" charset="0"/>
              <a:cs typeface="Arial" pitchFamily="34" charset="0"/>
            </a:rPr>
            <a:t> </a:t>
          </a:r>
          <a:r>
            <a:rPr lang="hu-HU" sz="3600" dirty="0" err="1" smtClean="0">
              <a:latin typeface="Arial" pitchFamily="34" charset="0"/>
              <a:cs typeface="Arial" pitchFamily="34" charset="0"/>
            </a:rPr>
            <a:t>portfolios</a:t>
          </a:r>
          <a:endParaRPr lang="hu-HU" sz="3600" dirty="0">
            <a:latin typeface="Arial" pitchFamily="34" charset="0"/>
            <a:cs typeface="Arial" pitchFamily="34" charset="0"/>
          </a:endParaRPr>
        </a:p>
      </dgm:t>
    </dgm:pt>
    <dgm:pt modelId="{6B680D71-87B2-4809-AD4D-A661DEB3D52C}" type="parTrans" cxnId="{9887E097-EAD3-4BF1-9A47-0F7EF40E9510}">
      <dgm:prSet/>
      <dgm:spPr/>
      <dgm:t>
        <a:bodyPr/>
        <a:lstStyle/>
        <a:p>
          <a:endParaRPr lang="hu-HU"/>
        </a:p>
      </dgm:t>
    </dgm:pt>
    <dgm:pt modelId="{D03197C1-DED6-4399-890A-E0E37B75AE21}" type="sibTrans" cxnId="{9887E097-EAD3-4BF1-9A47-0F7EF40E9510}">
      <dgm:prSet/>
      <dgm:spPr/>
      <dgm:t>
        <a:bodyPr/>
        <a:lstStyle/>
        <a:p>
          <a:endParaRPr lang="hu-HU"/>
        </a:p>
      </dgm:t>
    </dgm:pt>
    <dgm:pt modelId="{C36F961C-0749-4B23-A835-022B64E0C2FD}">
      <dgm:prSet custT="1"/>
      <dgm:spPr/>
      <dgm:t>
        <a:bodyPr/>
        <a:lstStyle/>
        <a:p>
          <a:pPr rtl="0"/>
          <a:r>
            <a:rPr lang="en-US" sz="1400" dirty="0" smtClean="0">
              <a:latin typeface="Arial" pitchFamily="34" charset="0"/>
              <a:cs typeface="Arial" pitchFamily="34" charset="0"/>
            </a:rPr>
            <a:t>Health</a:t>
          </a:r>
          <a:endParaRPr lang="hu-HU" sz="1400" dirty="0">
            <a:latin typeface="Arial" pitchFamily="34" charset="0"/>
            <a:cs typeface="Arial" pitchFamily="34" charset="0"/>
          </a:endParaRPr>
        </a:p>
      </dgm:t>
    </dgm:pt>
    <dgm:pt modelId="{BEB5ED81-7328-48B8-A95B-5BFF8D98D529}" type="parTrans" cxnId="{6D4A33B7-ABEF-4E0E-AAE1-441151D916AA}">
      <dgm:prSet/>
      <dgm:spPr/>
      <dgm:t>
        <a:bodyPr/>
        <a:lstStyle/>
        <a:p>
          <a:endParaRPr lang="hu-HU"/>
        </a:p>
      </dgm:t>
    </dgm:pt>
    <dgm:pt modelId="{EE6FE03E-3A02-488B-8FF0-3B58B80A7194}" type="sibTrans" cxnId="{6D4A33B7-ABEF-4E0E-AAE1-441151D916AA}">
      <dgm:prSet/>
      <dgm:spPr/>
      <dgm:t>
        <a:bodyPr/>
        <a:lstStyle/>
        <a:p>
          <a:endParaRPr lang="hu-HU"/>
        </a:p>
      </dgm:t>
    </dgm:pt>
    <dgm:pt modelId="{CAC23E02-FCFC-4271-9F82-91DA4AC76A16}">
      <dgm:prSet custT="1"/>
      <dgm:spPr/>
      <dgm:t>
        <a:bodyPr/>
        <a:lstStyle/>
        <a:p>
          <a:pPr rtl="0"/>
          <a:r>
            <a:rPr lang="en-US" sz="1400" dirty="0" smtClean="0">
              <a:latin typeface="Arial" pitchFamily="34" charset="0"/>
              <a:cs typeface="Arial" pitchFamily="34" charset="0"/>
            </a:rPr>
            <a:t>Sport  </a:t>
          </a:r>
          <a:endParaRPr lang="hu-HU" sz="1400" dirty="0">
            <a:latin typeface="Arial" pitchFamily="34" charset="0"/>
            <a:cs typeface="Arial" pitchFamily="34" charset="0"/>
          </a:endParaRPr>
        </a:p>
      </dgm:t>
    </dgm:pt>
    <dgm:pt modelId="{A2EF7D18-2508-40BE-91AA-03A6888388AD}" type="sibTrans" cxnId="{4D926725-A7B1-4D1E-A0F3-674F4F40B954}">
      <dgm:prSet/>
      <dgm:spPr/>
      <dgm:t>
        <a:bodyPr/>
        <a:lstStyle/>
        <a:p>
          <a:endParaRPr lang="hu-HU"/>
        </a:p>
      </dgm:t>
    </dgm:pt>
    <dgm:pt modelId="{039E6F5F-1CF1-4729-992E-6ED83B354A5E}" type="parTrans" cxnId="{4D926725-A7B1-4D1E-A0F3-674F4F40B954}">
      <dgm:prSet/>
      <dgm:spPr/>
      <dgm:t>
        <a:bodyPr/>
        <a:lstStyle/>
        <a:p>
          <a:endParaRPr lang="hu-HU"/>
        </a:p>
      </dgm:t>
    </dgm:pt>
    <dgm:pt modelId="{A3F30724-BB4A-43DD-BCC8-D56110C8AAD4}">
      <dgm:prSet custT="1"/>
      <dgm:spPr/>
      <dgm:t>
        <a:bodyPr/>
        <a:lstStyle/>
        <a:p>
          <a:pPr rtl="0"/>
          <a:r>
            <a:rPr lang="en-US" sz="1400" dirty="0" smtClean="0">
              <a:latin typeface="Arial" pitchFamily="34" charset="0"/>
              <a:cs typeface="Arial" pitchFamily="34" charset="0"/>
            </a:rPr>
            <a:t>Culture</a:t>
          </a:r>
          <a:endParaRPr lang="hu-HU" sz="1400" dirty="0">
            <a:latin typeface="Arial" pitchFamily="34" charset="0"/>
            <a:cs typeface="Arial" pitchFamily="34" charset="0"/>
          </a:endParaRPr>
        </a:p>
      </dgm:t>
    </dgm:pt>
    <dgm:pt modelId="{98B67A18-108F-4D73-80DA-EF33C12F50F5}" type="sibTrans" cxnId="{B50D820F-7437-43E8-B957-7A8848EB8882}">
      <dgm:prSet/>
      <dgm:spPr/>
      <dgm:t>
        <a:bodyPr/>
        <a:lstStyle/>
        <a:p>
          <a:endParaRPr lang="hu-HU"/>
        </a:p>
      </dgm:t>
    </dgm:pt>
    <dgm:pt modelId="{E0522766-0DC5-4E7B-8EAF-63AFF0F76D46}" type="parTrans" cxnId="{B50D820F-7437-43E8-B957-7A8848EB8882}">
      <dgm:prSet/>
      <dgm:spPr/>
      <dgm:t>
        <a:bodyPr/>
        <a:lstStyle/>
        <a:p>
          <a:endParaRPr lang="hu-HU"/>
        </a:p>
      </dgm:t>
    </dgm:pt>
    <dgm:pt modelId="{E34DB09B-D680-47DB-8FCA-F75417A46071}">
      <dgm:prSet custT="1"/>
      <dgm:spPr/>
      <dgm:t>
        <a:bodyPr/>
        <a:lstStyle/>
        <a:p>
          <a:pPr rtl="0"/>
          <a:r>
            <a:rPr lang="en-US" sz="1400" b="1" u="sng" dirty="0" smtClean="0">
              <a:latin typeface="Arial" pitchFamily="34" charset="0"/>
              <a:cs typeface="Arial" pitchFamily="34" charset="0"/>
            </a:rPr>
            <a:t>Education</a:t>
          </a:r>
          <a:endParaRPr lang="hu-HU" sz="1400" b="1" u="sng" dirty="0">
            <a:latin typeface="Arial" pitchFamily="34" charset="0"/>
            <a:cs typeface="Arial" pitchFamily="34" charset="0"/>
          </a:endParaRPr>
        </a:p>
      </dgm:t>
    </dgm:pt>
    <dgm:pt modelId="{DCA8BAE7-B8E1-455E-A788-3992731B54B6}" type="sibTrans" cxnId="{35F4771C-150A-46CB-985E-B7277DE6EA3C}">
      <dgm:prSet/>
      <dgm:spPr/>
      <dgm:t>
        <a:bodyPr/>
        <a:lstStyle/>
        <a:p>
          <a:endParaRPr lang="hu-HU"/>
        </a:p>
      </dgm:t>
    </dgm:pt>
    <dgm:pt modelId="{0137A985-03D4-42B3-A5C7-703BD521EA6A}" type="parTrans" cxnId="{35F4771C-150A-46CB-985E-B7277DE6EA3C}">
      <dgm:prSet/>
      <dgm:spPr/>
      <dgm:t>
        <a:bodyPr/>
        <a:lstStyle/>
        <a:p>
          <a:endParaRPr lang="hu-HU"/>
        </a:p>
      </dgm:t>
    </dgm:pt>
    <dgm:pt modelId="{8E2BB3A6-768B-4B48-A4C5-A55EDD7BE166}">
      <dgm:prSet custT="1"/>
      <dgm:spPr/>
      <dgm:t>
        <a:bodyPr/>
        <a:lstStyle/>
        <a:p>
          <a:pPr rtl="0"/>
          <a:r>
            <a:rPr lang="en-US" sz="1400" dirty="0" smtClean="0">
              <a:latin typeface="Arial" pitchFamily="34" charset="0"/>
              <a:cs typeface="Arial" pitchFamily="34" charset="0"/>
            </a:rPr>
            <a:t>Social, Family and Youth Affairs. </a:t>
          </a:r>
          <a:endParaRPr lang="hu-HU" sz="1400" dirty="0">
            <a:latin typeface="Arial" pitchFamily="34" charset="0"/>
            <a:cs typeface="Arial" pitchFamily="34" charset="0"/>
          </a:endParaRPr>
        </a:p>
      </dgm:t>
    </dgm:pt>
    <dgm:pt modelId="{E28A72A6-76BD-4CCB-8A3F-9C6DAFCCDE8B}" type="sibTrans" cxnId="{462C3205-6E8D-49A4-9D8A-67BCF14503F0}">
      <dgm:prSet/>
      <dgm:spPr/>
      <dgm:t>
        <a:bodyPr/>
        <a:lstStyle/>
        <a:p>
          <a:endParaRPr lang="hu-HU"/>
        </a:p>
      </dgm:t>
    </dgm:pt>
    <dgm:pt modelId="{58264268-C7EC-42B2-A6D2-817989333BB9}" type="parTrans" cxnId="{462C3205-6E8D-49A4-9D8A-67BCF14503F0}">
      <dgm:prSet/>
      <dgm:spPr/>
      <dgm:t>
        <a:bodyPr/>
        <a:lstStyle/>
        <a:p>
          <a:endParaRPr lang="hu-HU"/>
        </a:p>
      </dgm:t>
    </dgm:pt>
    <dgm:pt modelId="{819C27E7-5E95-45B9-87F9-0DC2F185221C}">
      <dgm:prSet custT="1"/>
      <dgm:spPr/>
      <dgm:t>
        <a:bodyPr/>
        <a:lstStyle/>
        <a:p>
          <a:pPr rtl="0"/>
          <a:r>
            <a:rPr lang="en-US" sz="1400" dirty="0" smtClean="0">
              <a:latin typeface="Arial" pitchFamily="34" charset="0"/>
              <a:cs typeface="Arial" pitchFamily="34" charset="0"/>
            </a:rPr>
            <a:t>Social Inclusion</a:t>
          </a:r>
          <a:endParaRPr lang="hu-HU" sz="1400" dirty="0">
            <a:latin typeface="Arial" pitchFamily="34" charset="0"/>
            <a:cs typeface="Arial" pitchFamily="34" charset="0"/>
          </a:endParaRPr>
        </a:p>
      </dgm:t>
    </dgm:pt>
    <dgm:pt modelId="{CF5926B8-21FB-49B4-AA50-BC92942CC491}" type="sibTrans" cxnId="{C155B218-5B8F-4E83-821F-CE63E5D816BC}">
      <dgm:prSet/>
      <dgm:spPr/>
      <dgm:t>
        <a:bodyPr/>
        <a:lstStyle/>
        <a:p>
          <a:endParaRPr lang="hu-HU"/>
        </a:p>
      </dgm:t>
    </dgm:pt>
    <dgm:pt modelId="{4B1EE64F-5698-4768-9CA1-053FB529500D}" type="parTrans" cxnId="{C155B218-5B8F-4E83-821F-CE63E5D816BC}">
      <dgm:prSet/>
      <dgm:spPr/>
      <dgm:t>
        <a:bodyPr/>
        <a:lstStyle/>
        <a:p>
          <a:endParaRPr lang="hu-HU"/>
        </a:p>
      </dgm:t>
    </dgm:pt>
    <dgm:pt modelId="{B3B73F43-1750-4B42-84F9-48443728FDB9}">
      <dgm:prSet custT="1"/>
      <dgm:spPr/>
      <dgm:t>
        <a:bodyPr/>
        <a:lstStyle/>
        <a:p>
          <a:pPr rtl="0"/>
          <a:r>
            <a:rPr lang="en-US" sz="1400" dirty="0" smtClean="0">
              <a:latin typeface="Arial" pitchFamily="34" charset="0"/>
              <a:cs typeface="Arial" pitchFamily="34" charset="0"/>
            </a:rPr>
            <a:t>Church, Minority and</a:t>
          </a:r>
          <a:r>
            <a:rPr lang="hu-HU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Non-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gover</a:t>
          </a:r>
          <a:r>
            <a:rPr lang="hu-HU" sz="1400" dirty="0" smtClean="0">
              <a:latin typeface="Arial" pitchFamily="34" charset="0"/>
              <a:cs typeface="Arial" pitchFamily="34" charset="0"/>
            </a:rPr>
            <a:t>n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mental Relations</a:t>
          </a:r>
          <a:endParaRPr lang="hu-HU" sz="1400" dirty="0">
            <a:latin typeface="Arial" pitchFamily="34" charset="0"/>
            <a:cs typeface="Arial" pitchFamily="34" charset="0"/>
          </a:endParaRPr>
        </a:p>
      </dgm:t>
    </dgm:pt>
    <dgm:pt modelId="{B1A48193-2815-4662-924B-120A48CED113}" type="sibTrans" cxnId="{E5F066D0-D789-467B-9787-5A8191111A38}">
      <dgm:prSet/>
      <dgm:spPr/>
      <dgm:t>
        <a:bodyPr/>
        <a:lstStyle/>
        <a:p>
          <a:endParaRPr lang="hu-HU"/>
        </a:p>
      </dgm:t>
    </dgm:pt>
    <dgm:pt modelId="{3A36D13D-98A7-4A3F-887E-59A523DF5F0F}" type="parTrans" cxnId="{E5F066D0-D789-467B-9787-5A8191111A38}">
      <dgm:prSet/>
      <dgm:spPr/>
      <dgm:t>
        <a:bodyPr/>
        <a:lstStyle/>
        <a:p>
          <a:endParaRPr lang="hu-HU"/>
        </a:p>
      </dgm:t>
    </dgm:pt>
    <dgm:pt modelId="{C15B4A8A-35F5-4DB4-94DE-A9AF75424340}" type="pres">
      <dgm:prSet presAssocID="{7746B077-94A8-4F04-9511-FCB8518261C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046212C-3AB0-447A-89D0-23D55819D68F}" type="pres">
      <dgm:prSet presAssocID="{F1A33669-0CEF-43AC-969C-48BEB65FC878}" presName="roof" presStyleLbl="dkBgShp" presStyleIdx="0" presStyleCnt="2"/>
      <dgm:spPr/>
      <dgm:t>
        <a:bodyPr/>
        <a:lstStyle/>
        <a:p>
          <a:endParaRPr lang="hu-HU"/>
        </a:p>
      </dgm:t>
    </dgm:pt>
    <dgm:pt modelId="{6A823399-A72B-47FE-8482-15D53B2AA402}" type="pres">
      <dgm:prSet presAssocID="{F1A33669-0CEF-43AC-969C-48BEB65FC878}" presName="pillars" presStyleCnt="0"/>
      <dgm:spPr/>
      <dgm:t>
        <a:bodyPr/>
        <a:lstStyle/>
        <a:p>
          <a:endParaRPr lang="hu-HU"/>
        </a:p>
      </dgm:t>
    </dgm:pt>
    <dgm:pt modelId="{DC8FE25A-6CE8-4969-91A7-7D6E68B1033A}" type="pres">
      <dgm:prSet presAssocID="{F1A33669-0CEF-43AC-969C-48BEB65FC878}" presName="pillar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95BC3AE-44E7-4666-BDF9-1722AC42CFCD}" type="pres">
      <dgm:prSet presAssocID="{B3B73F43-1750-4B42-84F9-48443728FDB9}" presName="pillar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905D28-49E2-4E57-AA33-B2803E9ACEEA}" type="pres">
      <dgm:prSet presAssocID="{819C27E7-5E95-45B9-87F9-0DC2F185221C}" presName="pillar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1B5A338-5D9C-4667-A2D9-3860732271B9}" type="pres">
      <dgm:prSet presAssocID="{8E2BB3A6-768B-4B48-A4C5-A55EDD7BE166}" presName="pillar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A4942C-1731-42C8-9507-2ED483AED6AE}" type="pres">
      <dgm:prSet presAssocID="{E34DB09B-D680-47DB-8FCA-F75417A46071}" presName="pillar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79F3D5D-08E5-4B01-B95B-0C6915453D14}" type="pres">
      <dgm:prSet presAssocID="{A3F30724-BB4A-43DD-BCC8-D56110C8AAD4}" presName="pillar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BBD5853-AE0B-458E-B627-46EAD9E2B6C6}" type="pres">
      <dgm:prSet presAssocID="{CAC23E02-FCFC-4271-9F82-91DA4AC76A16}" presName="pillar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BAAD52-C47D-4FBE-BFC9-A9B896D7EFE7}" type="pres">
      <dgm:prSet presAssocID="{F1A33669-0CEF-43AC-969C-48BEB65FC878}" presName="base" presStyleLbl="dkBgShp" presStyleIdx="1" presStyleCnt="2"/>
      <dgm:spPr/>
      <dgm:t>
        <a:bodyPr/>
        <a:lstStyle/>
        <a:p>
          <a:endParaRPr lang="hu-HU"/>
        </a:p>
      </dgm:t>
    </dgm:pt>
  </dgm:ptLst>
  <dgm:cxnLst>
    <dgm:cxn modelId="{9887E097-EAD3-4BF1-9A47-0F7EF40E9510}" srcId="{7746B077-94A8-4F04-9511-FCB8518261C1}" destId="{F1A33669-0CEF-43AC-969C-48BEB65FC878}" srcOrd="0" destOrd="0" parTransId="{6B680D71-87B2-4809-AD4D-A661DEB3D52C}" sibTransId="{D03197C1-DED6-4399-890A-E0E37B75AE21}"/>
    <dgm:cxn modelId="{C155B218-5B8F-4E83-821F-CE63E5D816BC}" srcId="{F1A33669-0CEF-43AC-969C-48BEB65FC878}" destId="{819C27E7-5E95-45B9-87F9-0DC2F185221C}" srcOrd="2" destOrd="0" parTransId="{4B1EE64F-5698-4768-9CA1-053FB529500D}" sibTransId="{CF5926B8-21FB-49B4-AA50-BC92942CC491}"/>
    <dgm:cxn modelId="{E5F066D0-D789-467B-9787-5A8191111A38}" srcId="{F1A33669-0CEF-43AC-969C-48BEB65FC878}" destId="{B3B73F43-1750-4B42-84F9-48443728FDB9}" srcOrd="1" destOrd="0" parTransId="{3A36D13D-98A7-4A3F-887E-59A523DF5F0F}" sibTransId="{B1A48193-2815-4662-924B-120A48CED113}"/>
    <dgm:cxn modelId="{FEBB91B5-8AED-49BB-BE5A-4F7327E688FA}" type="presOf" srcId="{B3B73F43-1750-4B42-84F9-48443728FDB9}" destId="{495BC3AE-44E7-4666-BDF9-1722AC42CFCD}" srcOrd="0" destOrd="0" presId="urn:microsoft.com/office/officeart/2005/8/layout/hList3"/>
    <dgm:cxn modelId="{462C3205-6E8D-49A4-9D8A-67BCF14503F0}" srcId="{F1A33669-0CEF-43AC-969C-48BEB65FC878}" destId="{8E2BB3A6-768B-4B48-A4C5-A55EDD7BE166}" srcOrd="3" destOrd="0" parTransId="{58264268-C7EC-42B2-A6D2-817989333BB9}" sibTransId="{E28A72A6-76BD-4CCB-8A3F-9C6DAFCCDE8B}"/>
    <dgm:cxn modelId="{B50D820F-7437-43E8-B957-7A8848EB8882}" srcId="{F1A33669-0CEF-43AC-969C-48BEB65FC878}" destId="{A3F30724-BB4A-43DD-BCC8-D56110C8AAD4}" srcOrd="5" destOrd="0" parTransId="{E0522766-0DC5-4E7B-8EAF-63AFF0F76D46}" sibTransId="{98B67A18-108F-4D73-80DA-EF33C12F50F5}"/>
    <dgm:cxn modelId="{1B36D59A-AED0-450E-AA92-2D905B5C6AC1}" type="presOf" srcId="{A3F30724-BB4A-43DD-BCC8-D56110C8AAD4}" destId="{C79F3D5D-08E5-4B01-B95B-0C6915453D14}" srcOrd="0" destOrd="0" presId="urn:microsoft.com/office/officeart/2005/8/layout/hList3"/>
    <dgm:cxn modelId="{8577D4FC-D462-4C1B-A933-9E26B9EC9A03}" type="presOf" srcId="{C36F961C-0749-4B23-A835-022B64E0C2FD}" destId="{DC8FE25A-6CE8-4969-91A7-7D6E68B1033A}" srcOrd="0" destOrd="0" presId="urn:microsoft.com/office/officeart/2005/8/layout/hList3"/>
    <dgm:cxn modelId="{90F98B27-1474-4570-9308-C837C71B5855}" type="presOf" srcId="{F1A33669-0CEF-43AC-969C-48BEB65FC878}" destId="{3046212C-3AB0-447A-89D0-23D55819D68F}" srcOrd="0" destOrd="0" presId="urn:microsoft.com/office/officeart/2005/8/layout/hList3"/>
    <dgm:cxn modelId="{758FC450-A23B-439D-BDD8-FB21B8F3FEFE}" type="presOf" srcId="{E34DB09B-D680-47DB-8FCA-F75417A46071}" destId="{3EA4942C-1731-42C8-9507-2ED483AED6AE}" srcOrd="0" destOrd="0" presId="urn:microsoft.com/office/officeart/2005/8/layout/hList3"/>
    <dgm:cxn modelId="{35F4771C-150A-46CB-985E-B7277DE6EA3C}" srcId="{F1A33669-0CEF-43AC-969C-48BEB65FC878}" destId="{E34DB09B-D680-47DB-8FCA-F75417A46071}" srcOrd="4" destOrd="0" parTransId="{0137A985-03D4-42B3-A5C7-703BD521EA6A}" sibTransId="{DCA8BAE7-B8E1-455E-A788-3992731B54B6}"/>
    <dgm:cxn modelId="{4B2368A5-2077-42A9-85A0-1D768B7886F4}" type="presOf" srcId="{8E2BB3A6-768B-4B48-A4C5-A55EDD7BE166}" destId="{61B5A338-5D9C-4667-A2D9-3860732271B9}" srcOrd="0" destOrd="0" presId="urn:microsoft.com/office/officeart/2005/8/layout/hList3"/>
    <dgm:cxn modelId="{6D4A33B7-ABEF-4E0E-AAE1-441151D916AA}" srcId="{F1A33669-0CEF-43AC-969C-48BEB65FC878}" destId="{C36F961C-0749-4B23-A835-022B64E0C2FD}" srcOrd="0" destOrd="0" parTransId="{BEB5ED81-7328-48B8-A95B-5BFF8D98D529}" sibTransId="{EE6FE03E-3A02-488B-8FF0-3B58B80A7194}"/>
    <dgm:cxn modelId="{4D926725-A7B1-4D1E-A0F3-674F4F40B954}" srcId="{F1A33669-0CEF-43AC-969C-48BEB65FC878}" destId="{CAC23E02-FCFC-4271-9F82-91DA4AC76A16}" srcOrd="6" destOrd="0" parTransId="{039E6F5F-1CF1-4729-992E-6ED83B354A5E}" sibTransId="{A2EF7D18-2508-40BE-91AA-03A6888388AD}"/>
    <dgm:cxn modelId="{8F177F8D-ADCE-4CF0-A318-DD1DBD3F683C}" type="presOf" srcId="{CAC23E02-FCFC-4271-9F82-91DA4AC76A16}" destId="{0BBD5853-AE0B-458E-B627-46EAD9E2B6C6}" srcOrd="0" destOrd="0" presId="urn:microsoft.com/office/officeart/2005/8/layout/hList3"/>
    <dgm:cxn modelId="{EECCFDD9-AB40-47F1-9354-A31A934B8C37}" type="presOf" srcId="{7746B077-94A8-4F04-9511-FCB8518261C1}" destId="{C15B4A8A-35F5-4DB4-94DE-A9AF75424340}" srcOrd="0" destOrd="0" presId="urn:microsoft.com/office/officeart/2005/8/layout/hList3"/>
    <dgm:cxn modelId="{7D8A7897-7D42-406A-8D31-2728CF346731}" type="presOf" srcId="{819C27E7-5E95-45B9-87F9-0DC2F185221C}" destId="{08905D28-49E2-4E57-AA33-B2803E9ACEEA}" srcOrd="0" destOrd="0" presId="urn:microsoft.com/office/officeart/2005/8/layout/hList3"/>
    <dgm:cxn modelId="{1B8ABEB3-C7E1-494D-A509-BF64C89DBB5A}" type="presParOf" srcId="{C15B4A8A-35F5-4DB4-94DE-A9AF75424340}" destId="{3046212C-3AB0-447A-89D0-23D55819D68F}" srcOrd="0" destOrd="0" presId="urn:microsoft.com/office/officeart/2005/8/layout/hList3"/>
    <dgm:cxn modelId="{D396F3DE-5C4F-4898-B146-5C7D801B4FA5}" type="presParOf" srcId="{C15B4A8A-35F5-4DB4-94DE-A9AF75424340}" destId="{6A823399-A72B-47FE-8482-15D53B2AA402}" srcOrd="1" destOrd="0" presId="urn:microsoft.com/office/officeart/2005/8/layout/hList3"/>
    <dgm:cxn modelId="{4142DDE6-7585-409C-846F-F0F9D401AD20}" type="presParOf" srcId="{6A823399-A72B-47FE-8482-15D53B2AA402}" destId="{DC8FE25A-6CE8-4969-91A7-7D6E68B1033A}" srcOrd="0" destOrd="0" presId="urn:microsoft.com/office/officeart/2005/8/layout/hList3"/>
    <dgm:cxn modelId="{0C3B49E9-A8A7-467C-BC99-7E0F5A73F9CB}" type="presParOf" srcId="{6A823399-A72B-47FE-8482-15D53B2AA402}" destId="{495BC3AE-44E7-4666-BDF9-1722AC42CFCD}" srcOrd="1" destOrd="0" presId="urn:microsoft.com/office/officeart/2005/8/layout/hList3"/>
    <dgm:cxn modelId="{BE2A1C3D-3F6B-4741-B040-F3619975F677}" type="presParOf" srcId="{6A823399-A72B-47FE-8482-15D53B2AA402}" destId="{08905D28-49E2-4E57-AA33-B2803E9ACEEA}" srcOrd="2" destOrd="0" presId="urn:microsoft.com/office/officeart/2005/8/layout/hList3"/>
    <dgm:cxn modelId="{DEDDEE3B-4F1E-484E-B652-215311BEADFD}" type="presParOf" srcId="{6A823399-A72B-47FE-8482-15D53B2AA402}" destId="{61B5A338-5D9C-4667-A2D9-3860732271B9}" srcOrd="3" destOrd="0" presId="urn:microsoft.com/office/officeart/2005/8/layout/hList3"/>
    <dgm:cxn modelId="{CCA7C85A-F959-49B2-ADF5-D6ABCC7C7ECA}" type="presParOf" srcId="{6A823399-A72B-47FE-8482-15D53B2AA402}" destId="{3EA4942C-1731-42C8-9507-2ED483AED6AE}" srcOrd="4" destOrd="0" presId="urn:microsoft.com/office/officeart/2005/8/layout/hList3"/>
    <dgm:cxn modelId="{95A0CACF-1026-4CBF-805C-C3894749C7FA}" type="presParOf" srcId="{6A823399-A72B-47FE-8482-15D53B2AA402}" destId="{C79F3D5D-08E5-4B01-B95B-0C6915453D14}" srcOrd="5" destOrd="0" presId="urn:microsoft.com/office/officeart/2005/8/layout/hList3"/>
    <dgm:cxn modelId="{DF0A35AC-4946-4615-8DB7-5CB01337C191}" type="presParOf" srcId="{6A823399-A72B-47FE-8482-15D53B2AA402}" destId="{0BBD5853-AE0B-458E-B627-46EAD9E2B6C6}" srcOrd="6" destOrd="0" presId="urn:microsoft.com/office/officeart/2005/8/layout/hList3"/>
    <dgm:cxn modelId="{86AA068B-353F-4897-800E-2478A0AD9943}" type="presParOf" srcId="{C15B4A8A-35F5-4DB4-94DE-A9AF75424340}" destId="{0FBAAD52-C47D-4FBE-BFC9-A9B896D7EFE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630474-3FBB-4D2A-B47B-9670702DED15}" type="doc">
      <dgm:prSet loTypeId="urn:microsoft.com/office/officeart/2005/8/layout/venn1" loCatId="relationship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hu-HU"/>
        </a:p>
      </dgm:t>
    </dgm:pt>
    <dgm:pt modelId="{54C35ABD-04FB-4126-B556-CC893ABF949D}">
      <dgm:prSet phldrT="[Szöveg]" custT="1"/>
      <dgm:spPr/>
      <dgm:t>
        <a:bodyPr/>
        <a:lstStyle/>
        <a:p>
          <a:pPr algn="ctr"/>
          <a:endParaRPr lang="hu-HU" sz="1400" b="1" u="sng" dirty="0">
            <a:latin typeface="Arial" pitchFamily="34" charset="0"/>
            <a:cs typeface="Arial" pitchFamily="34" charset="0"/>
          </a:endParaRPr>
        </a:p>
      </dgm:t>
    </dgm:pt>
    <dgm:pt modelId="{BD9C887E-6C33-48EA-946D-B19AB1538A41}" type="parTrans" cxnId="{194F687C-7B8C-4A60-8410-A70883031AE7}">
      <dgm:prSet/>
      <dgm:spPr/>
      <dgm:t>
        <a:bodyPr/>
        <a:lstStyle/>
        <a:p>
          <a:endParaRPr lang="hu-HU"/>
        </a:p>
      </dgm:t>
    </dgm:pt>
    <dgm:pt modelId="{F09D7BF5-F69D-4A18-B756-4996515A9446}" type="sibTrans" cxnId="{194F687C-7B8C-4A60-8410-A70883031AE7}">
      <dgm:prSet/>
      <dgm:spPr/>
      <dgm:t>
        <a:bodyPr/>
        <a:lstStyle/>
        <a:p>
          <a:endParaRPr lang="hu-HU"/>
        </a:p>
      </dgm:t>
    </dgm:pt>
    <dgm:pt modelId="{C64856E1-DDDC-4398-A8C1-981DCACBBAC7}">
      <dgm:prSet phldrT="[Szöveg]" custT="1"/>
      <dgm:spPr/>
      <dgm:t>
        <a:bodyPr/>
        <a:lstStyle/>
        <a:p>
          <a:endParaRPr lang="hu-HU" sz="1400" b="1" u="sng" dirty="0">
            <a:latin typeface="Arial" pitchFamily="34" charset="0"/>
            <a:cs typeface="Arial" pitchFamily="34" charset="0"/>
          </a:endParaRPr>
        </a:p>
      </dgm:t>
    </dgm:pt>
    <dgm:pt modelId="{E3512F3A-1D9D-491A-AD51-A2D2A5DCDB32}" type="sibTrans" cxnId="{A9EE5F27-92CA-44D4-8599-D54CD95D35AA}">
      <dgm:prSet/>
      <dgm:spPr/>
      <dgm:t>
        <a:bodyPr/>
        <a:lstStyle/>
        <a:p>
          <a:endParaRPr lang="hu-HU"/>
        </a:p>
      </dgm:t>
    </dgm:pt>
    <dgm:pt modelId="{0E003C6C-D87C-42A0-BB2A-9C03324A7CA4}" type="parTrans" cxnId="{A9EE5F27-92CA-44D4-8599-D54CD95D35AA}">
      <dgm:prSet/>
      <dgm:spPr/>
      <dgm:t>
        <a:bodyPr/>
        <a:lstStyle/>
        <a:p>
          <a:endParaRPr lang="hu-HU"/>
        </a:p>
      </dgm:t>
    </dgm:pt>
    <dgm:pt modelId="{0A17C987-722F-4A7A-AA70-E7FDBF8D43CA}" type="pres">
      <dgm:prSet presAssocID="{55630474-3FBB-4D2A-B47B-9670702DED1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94926C1-5BE2-466A-B076-7D9AF2DD2D73}" type="pres">
      <dgm:prSet presAssocID="{54C35ABD-04FB-4126-B556-CC893ABF949D}" presName="circ1" presStyleLbl="vennNode1" presStyleIdx="0" presStyleCnt="2" custScaleX="141141" custScaleY="97962" custLinFactNeighborX="-765" custLinFactNeighborY="875"/>
      <dgm:spPr/>
      <dgm:t>
        <a:bodyPr/>
        <a:lstStyle/>
        <a:p>
          <a:endParaRPr lang="hu-HU"/>
        </a:p>
      </dgm:t>
    </dgm:pt>
    <dgm:pt modelId="{0034D05B-C80B-4E6F-BFFA-D20ABFB34EFB}" type="pres">
      <dgm:prSet presAssocID="{54C35ABD-04FB-4126-B556-CC893ABF94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E29F8E1-ED6A-4AC2-8334-3DFCC9050481}" type="pres">
      <dgm:prSet presAssocID="{C64856E1-DDDC-4398-A8C1-981DCACBBAC7}" presName="circ2" presStyleLbl="vennNode1" presStyleIdx="1" presStyleCnt="2" custScaleX="141988"/>
      <dgm:spPr/>
      <dgm:t>
        <a:bodyPr/>
        <a:lstStyle/>
        <a:p>
          <a:endParaRPr lang="hu-HU"/>
        </a:p>
      </dgm:t>
    </dgm:pt>
    <dgm:pt modelId="{1642889A-292D-4E25-8D84-874A91086472}" type="pres">
      <dgm:prSet presAssocID="{C64856E1-DDDC-4398-A8C1-981DCACBBAC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94F687C-7B8C-4A60-8410-A70883031AE7}" srcId="{55630474-3FBB-4D2A-B47B-9670702DED15}" destId="{54C35ABD-04FB-4126-B556-CC893ABF949D}" srcOrd="0" destOrd="0" parTransId="{BD9C887E-6C33-48EA-946D-B19AB1538A41}" sibTransId="{F09D7BF5-F69D-4A18-B756-4996515A9446}"/>
    <dgm:cxn modelId="{A17344EE-CC7C-41E8-9717-0085CD696335}" type="presOf" srcId="{55630474-3FBB-4D2A-B47B-9670702DED15}" destId="{0A17C987-722F-4A7A-AA70-E7FDBF8D43CA}" srcOrd="0" destOrd="0" presId="urn:microsoft.com/office/officeart/2005/8/layout/venn1"/>
    <dgm:cxn modelId="{AF3B3055-C5ED-4649-94DD-13520227E31B}" type="presOf" srcId="{54C35ABD-04FB-4126-B556-CC893ABF949D}" destId="{0034D05B-C80B-4E6F-BFFA-D20ABFB34EFB}" srcOrd="1" destOrd="0" presId="urn:microsoft.com/office/officeart/2005/8/layout/venn1"/>
    <dgm:cxn modelId="{A9EE5F27-92CA-44D4-8599-D54CD95D35AA}" srcId="{55630474-3FBB-4D2A-B47B-9670702DED15}" destId="{C64856E1-DDDC-4398-A8C1-981DCACBBAC7}" srcOrd="1" destOrd="0" parTransId="{0E003C6C-D87C-42A0-BB2A-9C03324A7CA4}" sibTransId="{E3512F3A-1D9D-491A-AD51-A2D2A5DCDB32}"/>
    <dgm:cxn modelId="{C8A496EA-535A-449F-A7ED-AFE6A650D86A}" type="presOf" srcId="{54C35ABD-04FB-4126-B556-CC893ABF949D}" destId="{094926C1-5BE2-466A-B076-7D9AF2DD2D73}" srcOrd="0" destOrd="0" presId="urn:microsoft.com/office/officeart/2005/8/layout/venn1"/>
    <dgm:cxn modelId="{22D446F6-1BE5-4FC7-9000-5EB463066751}" type="presOf" srcId="{C64856E1-DDDC-4398-A8C1-981DCACBBAC7}" destId="{6E29F8E1-ED6A-4AC2-8334-3DFCC9050481}" srcOrd="0" destOrd="0" presId="urn:microsoft.com/office/officeart/2005/8/layout/venn1"/>
    <dgm:cxn modelId="{B252E740-7A84-4E45-8FE0-13792B5D253E}" type="presOf" srcId="{C64856E1-DDDC-4398-A8C1-981DCACBBAC7}" destId="{1642889A-292D-4E25-8D84-874A91086472}" srcOrd="1" destOrd="0" presId="urn:microsoft.com/office/officeart/2005/8/layout/venn1"/>
    <dgm:cxn modelId="{076904E0-0C37-4BF1-AE9A-923E67FB063D}" type="presParOf" srcId="{0A17C987-722F-4A7A-AA70-E7FDBF8D43CA}" destId="{094926C1-5BE2-466A-B076-7D9AF2DD2D73}" srcOrd="0" destOrd="0" presId="urn:microsoft.com/office/officeart/2005/8/layout/venn1"/>
    <dgm:cxn modelId="{80B3B8FB-93BE-473E-BB3D-03E62AE1292B}" type="presParOf" srcId="{0A17C987-722F-4A7A-AA70-E7FDBF8D43CA}" destId="{0034D05B-C80B-4E6F-BFFA-D20ABFB34EFB}" srcOrd="1" destOrd="0" presId="urn:microsoft.com/office/officeart/2005/8/layout/venn1"/>
    <dgm:cxn modelId="{CC33D4ED-008D-4AA6-83C3-7E6B1AA1AB02}" type="presParOf" srcId="{0A17C987-722F-4A7A-AA70-E7FDBF8D43CA}" destId="{6E29F8E1-ED6A-4AC2-8334-3DFCC9050481}" srcOrd="2" destOrd="0" presId="urn:microsoft.com/office/officeart/2005/8/layout/venn1"/>
    <dgm:cxn modelId="{C9C0AAF1-4DED-4A6C-8B0B-C05494BB155A}" type="presParOf" srcId="{0A17C987-722F-4A7A-AA70-E7FDBF8D43CA}" destId="{1642889A-292D-4E25-8D84-874A9108647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1B7272-879B-40D1-A496-E9197AFCF50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B5F37DC-82D0-45B6-AC0A-E555BEC4F3B7}">
      <dgm:prSet phldrT="[Szöveg]"/>
      <dgm:spPr/>
      <dgm:t>
        <a:bodyPr/>
        <a:lstStyle/>
        <a:p>
          <a:r>
            <a:rPr lang="hu-HU" dirty="0" smtClean="0"/>
            <a:t>12.2006.</a:t>
          </a:r>
          <a:endParaRPr lang="hu-HU" dirty="0"/>
        </a:p>
      </dgm:t>
    </dgm:pt>
    <dgm:pt modelId="{E686B7B7-1228-4D7B-9CC3-2023273E7568}" type="parTrans" cxnId="{50B2E83B-31EC-4CD9-A891-61D08228D8BB}">
      <dgm:prSet/>
      <dgm:spPr/>
      <dgm:t>
        <a:bodyPr/>
        <a:lstStyle/>
        <a:p>
          <a:endParaRPr lang="hu-HU"/>
        </a:p>
      </dgm:t>
    </dgm:pt>
    <dgm:pt modelId="{2AA98CAF-1B21-40CB-932A-B4C0FF26BE16}" type="sibTrans" cxnId="{50B2E83B-31EC-4CD9-A891-61D08228D8BB}">
      <dgm:prSet/>
      <dgm:spPr/>
      <dgm:t>
        <a:bodyPr/>
        <a:lstStyle/>
        <a:p>
          <a:endParaRPr lang="hu-HU"/>
        </a:p>
      </dgm:t>
    </dgm:pt>
    <dgm:pt modelId="{9B27D501-193A-4C08-9B54-7D4B39ADF2A0}">
      <dgm:prSet phldrT="[Szöveg]"/>
      <dgm:spPr/>
      <dgm:t>
        <a:bodyPr/>
        <a:lstStyle/>
        <a:p>
          <a:r>
            <a:rPr lang="hu-HU" dirty="0" err="1" smtClean="0"/>
            <a:t>Publication</a:t>
          </a:r>
          <a:r>
            <a:rPr lang="hu-HU" dirty="0" smtClean="0"/>
            <a:t> of </a:t>
          </a:r>
          <a:r>
            <a:rPr lang="hu-HU" dirty="0" err="1" smtClean="0"/>
            <a:t>call</a:t>
          </a:r>
          <a:endParaRPr lang="hu-HU" dirty="0"/>
        </a:p>
      </dgm:t>
    </dgm:pt>
    <dgm:pt modelId="{0566B4A0-A132-4B85-A31F-29540E42C956}" type="parTrans" cxnId="{784E717D-F79C-4D09-AD3F-0B1013042DBB}">
      <dgm:prSet/>
      <dgm:spPr/>
      <dgm:t>
        <a:bodyPr/>
        <a:lstStyle/>
        <a:p>
          <a:endParaRPr lang="hu-HU"/>
        </a:p>
      </dgm:t>
    </dgm:pt>
    <dgm:pt modelId="{B0E02308-E3AD-413E-8319-591F9ACA3DDB}" type="sibTrans" cxnId="{784E717D-F79C-4D09-AD3F-0B1013042DBB}">
      <dgm:prSet/>
      <dgm:spPr/>
      <dgm:t>
        <a:bodyPr/>
        <a:lstStyle/>
        <a:p>
          <a:endParaRPr lang="hu-HU"/>
        </a:p>
      </dgm:t>
    </dgm:pt>
    <dgm:pt modelId="{1C73A2BE-5196-4ECD-9A04-B8888E09278B}">
      <dgm:prSet phldrT="[Szöveg]"/>
      <dgm:spPr/>
      <dgm:t>
        <a:bodyPr/>
        <a:lstStyle/>
        <a:p>
          <a:r>
            <a:rPr lang="hu-HU" dirty="0" smtClean="0"/>
            <a:t>05.2007.</a:t>
          </a:r>
          <a:endParaRPr lang="hu-HU" dirty="0"/>
        </a:p>
      </dgm:t>
    </dgm:pt>
    <dgm:pt modelId="{16249FFA-BAB5-402C-8406-C623D669F1FB}" type="parTrans" cxnId="{4F6C42B4-E2D7-471A-ADED-C2110D8CC657}">
      <dgm:prSet/>
      <dgm:spPr/>
      <dgm:t>
        <a:bodyPr/>
        <a:lstStyle/>
        <a:p>
          <a:endParaRPr lang="hu-HU"/>
        </a:p>
      </dgm:t>
    </dgm:pt>
    <dgm:pt modelId="{CAE80408-72C9-4024-9DAD-0B2D1C8925E3}" type="sibTrans" cxnId="{4F6C42B4-E2D7-471A-ADED-C2110D8CC657}">
      <dgm:prSet/>
      <dgm:spPr/>
      <dgm:t>
        <a:bodyPr/>
        <a:lstStyle/>
        <a:p>
          <a:endParaRPr lang="hu-HU"/>
        </a:p>
      </dgm:t>
    </dgm:pt>
    <dgm:pt modelId="{7AC3AA7E-2355-41E2-AA69-7524EF6305A8}">
      <dgm:prSet phldrT="[Szöveg]"/>
      <dgm:spPr/>
      <dgm:t>
        <a:bodyPr/>
        <a:lstStyle/>
        <a:p>
          <a:r>
            <a:rPr lang="hu-HU" dirty="0" err="1" smtClean="0"/>
            <a:t>Deadline</a:t>
          </a:r>
          <a:r>
            <a:rPr lang="hu-HU" dirty="0" smtClean="0"/>
            <a:t> </a:t>
          </a:r>
          <a:r>
            <a:rPr lang="hu-HU" dirty="0" err="1" smtClean="0"/>
            <a:t>for</a:t>
          </a:r>
          <a:r>
            <a:rPr lang="hu-HU" dirty="0" smtClean="0"/>
            <a:t> </a:t>
          </a:r>
          <a:r>
            <a:rPr lang="hu-HU" dirty="0" err="1" smtClean="0"/>
            <a:t>submission</a:t>
          </a:r>
          <a:endParaRPr lang="hu-HU" dirty="0"/>
        </a:p>
      </dgm:t>
    </dgm:pt>
    <dgm:pt modelId="{E5B757DA-6C3D-44C6-84BA-F416103FE0DC}" type="parTrans" cxnId="{D1772DB9-CF56-4111-8F3F-20A899104A38}">
      <dgm:prSet/>
      <dgm:spPr/>
      <dgm:t>
        <a:bodyPr/>
        <a:lstStyle/>
        <a:p>
          <a:endParaRPr lang="hu-HU"/>
        </a:p>
      </dgm:t>
    </dgm:pt>
    <dgm:pt modelId="{B02A6B75-F250-4C22-AA15-15ECD6C8F541}" type="sibTrans" cxnId="{D1772DB9-CF56-4111-8F3F-20A899104A38}">
      <dgm:prSet/>
      <dgm:spPr/>
      <dgm:t>
        <a:bodyPr/>
        <a:lstStyle/>
        <a:p>
          <a:endParaRPr lang="hu-HU"/>
        </a:p>
      </dgm:t>
    </dgm:pt>
    <dgm:pt modelId="{A73857D1-9A3D-450A-9D03-030C83230879}">
      <dgm:prSet phldrT="[Szöveg]"/>
      <dgm:spPr/>
      <dgm:t>
        <a:bodyPr/>
        <a:lstStyle/>
        <a:p>
          <a:r>
            <a:rPr lang="hu-HU" dirty="0" smtClean="0"/>
            <a:t>08.2007.</a:t>
          </a:r>
          <a:endParaRPr lang="hu-HU" dirty="0"/>
        </a:p>
      </dgm:t>
    </dgm:pt>
    <dgm:pt modelId="{48D467F8-9353-48C8-B82E-6F871CBF7570}" type="parTrans" cxnId="{B08D7A5B-DFE6-400C-AE1E-4281EB4ED151}">
      <dgm:prSet/>
      <dgm:spPr/>
      <dgm:t>
        <a:bodyPr/>
        <a:lstStyle/>
        <a:p>
          <a:endParaRPr lang="hu-HU"/>
        </a:p>
      </dgm:t>
    </dgm:pt>
    <dgm:pt modelId="{FAC889F4-CEF9-4C64-B15D-95DACC8FC32C}" type="sibTrans" cxnId="{B08D7A5B-DFE6-400C-AE1E-4281EB4ED151}">
      <dgm:prSet/>
      <dgm:spPr/>
      <dgm:t>
        <a:bodyPr/>
        <a:lstStyle/>
        <a:p>
          <a:endParaRPr lang="hu-HU"/>
        </a:p>
      </dgm:t>
    </dgm:pt>
    <dgm:pt modelId="{7A945667-6A71-42E8-A6BF-5A36FA0859D4}">
      <dgm:prSet phldrT="[Szöveg]"/>
      <dgm:spPr/>
      <dgm:t>
        <a:bodyPr/>
        <a:lstStyle/>
        <a:p>
          <a:r>
            <a:rPr lang="hu-HU" dirty="0" err="1" smtClean="0"/>
            <a:t>Results</a:t>
          </a:r>
          <a:endParaRPr lang="hu-HU" dirty="0"/>
        </a:p>
      </dgm:t>
    </dgm:pt>
    <dgm:pt modelId="{1DF13AD7-06E6-43E9-A16A-F76311369212}" type="parTrans" cxnId="{BA310F97-AE4D-432D-903A-7142656B0356}">
      <dgm:prSet/>
      <dgm:spPr/>
      <dgm:t>
        <a:bodyPr/>
        <a:lstStyle/>
        <a:p>
          <a:endParaRPr lang="hu-HU"/>
        </a:p>
      </dgm:t>
    </dgm:pt>
    <dgm:pt modelId="{6FD7DD65-7964-4A02-A038-F34E94D21C51}" type="sibTrans" cxnId="{BA310F97-AE4D-432D-903A-7142656B0356}">
      <dgm:prSet/>
      <dgm:spPr/>
      <dgm:t>
        <a:bodyPr/>
        <a:lstStyle/>
        <a:p>
          <a:endParaRPr lang="hu-HU"/>
        </a:p>
      </dgm:t>
    </dgm:pt>
    <dgm:pt modelId="{330657FC-8DBF-4DB0-9A13-2DD009FCF8A3}">
      <dgm:prSet phldrT="[Szöveg]"/>
      <dgm:spPr/>
      <dgm:t>
        <a:bodyPr/>
        <a:lstStyle/>
        <a:p>
          <a:r>
            <a:rPr lang="hu-HU" dirty="0" smtClean="0"/>
            <a:t>01.2008.</a:t>
          </a:r>
          <a:endParaRPr lang="hu-HU" dirty="0"/>
        </a:p>
      </dgm:t>
    </dgm:pt>
    <dgm:pt modelId="{4BF745DF-1659-4EC7-944D-BAD9429527C0}" type="parTrans" cxnId="{2A4B9C5A-633C-444F-96DC-EB388A3FE0BE}">
      <dgm:prSet/>
      <dgm:spPr/>
      <dgm:t>
        <a:bodyPr/>
        <a:lstStyle/>
        <a:p>
          <a:endParaRPr lang="hu-HU"/>
        </a:p>
      </dgm:t>
    </dgm:pt>
    <dgm:pt modelId="{0C60D64B-8930-4378-8CEB-623FB5562D72}" type="sibTrans" cxnId="{2A4B9C5A-633C-444F-96DC-EB388A3FE0BE}">
      <dgm:prSet/>
      <dgm:spPr/>
      <dgm:t>
        <a:bodyPr/>
        <a:lstStyle/>
        <a:p>
          <a:endParaRPr lang="hu-HU"/>
        </a:p>
      </dgm:t>
    </dgm:pt>
    <dgm:pt modelId="{6236C8FC-E7A9-453E-9DE9-45CA969506FB}">
      <dgm:prSet phldrT="[Szöveg]"/>
      <dgm:spPr/>
      <dgm:t>
        <a:bodyPr/>
        <a:lstStyle/>
        <a:p>
          <a:r>
            <a:rPr lang="hu-HU" dirty="0" smtClean="0"/>
            <a:t>Project start</a:t>
          </a:r>
          <a:endParaRPr lang="hu-HU" dirty="0"/>
        </a:p>
      </dgm:t>
    </dgm:pt>
    <dgm:pt modelId="{67F993E7-0CBA-4DAC-AA57-3513E52997AC}" type="parTrans" cxnId="{FFAFE95C-4833-4730-B3EF-402246DB83DE}">
      <dgm:prSet/>
      <dgm:spPr/>
      <dgm:t>
        <a:bodyPr/>
        <a:lstStyle/>
        <a:p>
          <a:endParaRPr lang="hu-HU"/>
        </a:p>
      </dgm:t>
    </dgm:pt>
    <dgm:pt modelId="{D6C7791E-F273-4A29-BAE3-BF3CEE18BD13}" type="sibTrans" cxnId="{FFAFE95C-4833-4730-B3EF-402246DB83DE}">
      <dgm:prSet/>
      <dgm:spPr/>
      <dgm:t>
        <a:bodyPr/>
        <a:lstStyle/>
        <a:p>
          <a:endParaRPr lang="hu-HU"/>
        </a:p>
      </dgm:t>
    </dgm:pt>
    <dgm:pt modelId="{EE2FFCB1-C6F8-45FA-8C67-D807C6C27941}">
      <dgm:prSet phldrT="[Szöveg]"/>
      <dgm:spPr/>
      <dgm:t>
        <a:bodyPr/>
        <a:lstStyle/>
        <a:p>
          <a:r>
            <a:rPr lang="hu-HU" dirty="0" smtClean="0"/>
            <a:t>03.2008.</a:t>
          </a:r>
          <a:endParaRPr lang="hu-HU" dirty="0"/>
        </a:p>
      </dgm:t>
    </dgm:pt>
    <dgm:pt modelId="{BFF944D5-44C3-4B9E-8CD3-4E642063203C}" type="parTrans" cxnId="{AA05D8E9-4B85-4B0D-9578-17F61BEDA90F}">
      <dgm:prSet/>
      <dgm:spPr/>
      <dgm:t>
        <a:bodyPr/>
        <a:lstStyle/>
        <a:p>
          <a:endParaRPr lang="hu-HU"/>
        </a:p>
      </dgm:t>
    </dgm:pt>
    <dgm:pt modelId="{FCA8607F-778C-4E0B-87E4-239025D0CB4C}" type="sibTrans" cxnId="{AA05D8E9-4B85-4B0D-9578-17F61BEDA90F}">
      <dgm:prSet/>
      <dgm:spPr/>
      <dgm:t>
        <a:bodyPr/>
        <a:lstStyle/>
        <a:p>
          <a:endParaRPr lang="hu-HU"/>
        </a:p>
      </dgm:t>
    </dgm:pt>
    <dgm:pt modelId="{95BD5424-A574-465C-A9E5-795C9C392C8E}">
      <dgm:prSet phldrT="[Szöveg]"/>
      <dgm:spPr/>
      <dgm:t>
        <a:bodyPr/>
        <a:lstStyle/>
        <a:p>
          <a:r>
            <a:rPr lang="hu-HU" dirty="0" err="1" smtClean="0"/>
            <a:t>Pre-payment</a:t>
          </a:r>
          <a:endParaRPr lang="hu-HU" dirty="0"/>
        </a:p>
      </dgm:t>
    </dgm:pt>
    <dgm:pt modelId="{6D431106-B6FD-4DE3-AB9E-E698169D3A3E}" type="parTrans" cxnId="{89CB06CD-5959-4AA0-A2A1-35CAF1821AC3}">
      <dgm:prSet/>
      <dgm:spPr/>
      <dgm:t>
        <a:bodyPr/>
        <a:lstStyle/>
        <a:p>
          <a:endParaRPr lang="hu-HU"/>
        </a:p>
      </dgm:t>
    </dgm:pt>
    <dgm:pt modelId="{E99E6500-8CF6-4D9A-8027-974F6EFC7D32}" type="sibTrans" cxnId="{89CB06CD-5959-4AA0-A2A1-35CAF1821AC3}">
      <dgm:prSet/>
      <dgm:spPr/>
      <dgm:t>
        <a:bodyPr/>
        <a:lstStyle/>
        <a:p>
          <a:endParaRPr lang="hu-HU"/>
        </a:p>
      </dgm:t>
    </dgm:pt>
    <dgm:pt modelId="{734DC2B3-CC63-4B04-8929-19FFADEBAF53}">
      <dgm:prSet phldrT="[Szöveg]"/>
      <dgm:spPr/>
      <dgm:t>
        <a:bodyPr/>
        <a:lstStyle/>
        <a:p>
          <a:r>
            <a:rPr lang="hu-HU" dirty="0" smtClean="0"/>
            <a:t>01.2009.</a:t>
          </a:r>
          <a:endParaRPr lang="hu-HU" dirty="0"/>
        </a:p>
      </dgm:t>
    </dgm:pt>
    <dgm:pt modelId="{13B3786E-E4A1-45B3-8185-F18AAEE49174}" type="parTrans" cxnId="{4C0A5DF2-975F-4B7D-B09F-86EA5AA7160F}">
      <dgm:prSet/>
      <dgm:spPr/>
      <dgm:t>
        <a:bodyPr/>
        <a:lstStyle/>
        <a:p>
          <a:endParaRPr lang="hu-HU"/>
        </a:p>
      </dgm:t>
    </dgm:pt>
    <dgm:pt modelId="{BA25EB24-8193-4F0C-A8DB-1C3500B5BAA2}" type="sibTrans" cxnId="{4C0A5DF2-975F-4B7D-B09F-86EA5AA7160F}">
      <dgm:prSet/>
      <dgm:spPr/>
      <dgm:t>
        <a:bodyPr/>
        <a:lstStyle/>
        <a:p>
          <a:endParaRPr lang="hu-HU"/>
        </a:p>
      </dgm:t>
    </dgm:pt>
    <dgm:pt modelId="{8D51EEF4-1FF1-4BC9-AF5C-25FAC01286A2}">
      <dgm:prSet phldrT="[Szöveg]"/>
      <dgm:spPr/>
      <dgm:t>
        <a:bodyPr/>
        <a:lstStyle/>
        <a:p>
          <a:r>
            <a:rPr lang="hu-HU" dirty="0" err="1" smtClean="0"/>
            <a:t>First</a:t>
          </a:r>
          <a:r>
            <a:rPr lang="hu-HU" dirty="0" smtClean="0"/>
            <a:t> </a:t>
          </a:r>
          <a:r>
            <a:rPr lang="hu-HU" dirty="0" err="1" smtClean="0"/>
            <a:t>Report</a:t>
          </a:r>
          <a:endParaRPr lang="hu-HU" dirty="0"/>
        </a:p>
      </dgm:t>
    </dgm:pt>
    <dgm:pt modelId="{32F38D27-943A-431E-AF91-BA7D959AB311}" type="parTrans" cxnId="{D1A5399C-464A-48FF-9ED8-6AEF0390BF3A}">
      <dgm:prSet/>
      <dgm:spPr/>
      <dgm:t>
        <a:bodyPr/>
        <a:lstStyle/>
        <a:p>
          <a:endParaRPr lang="hu-HU"/>
        </a:p>
      </dgm:t>
    </dgm:pt>
    <dgm:pt modelId="{1E076494-F003-4594-B478-6E6DB1A602F5}" type="sibTrans" cxnId="{D1A5399C-464A-48FF-9ED8-6AEF0390BF3A}">
      <dgm:prSet/>
      <dgm:spPr/>
      <dgm:t>
        <a:bodyPr/>
        <a:lstStyle/>
        <a:p>
          <a:endParaRPr lang="hu-HU"/>
        </a:p>
      </dgm:t>
    </dgm:pt>
    <dgm:pt modelId="{BDDF14C9-E066-43CB-8FB9-654483715570}">
      <dgm:prSet phldrT="[Szöveg]"/>
      <dgm:spPr/>
      <dgm:t>
        <a:bodyPr/>
        <a:lstStyle/>
        <a:p>
          <a:r>
            <a:rPr lang="hu-HU" dirty="0" smtClean="0"/>
            <a:t>09.2009.</a:t>
          </a:r>
          <a:endParaRPr lang="hu-HU" dirty="0"/>
        </a:p>
      </dgm:t>
    </dgm:pt>
    <dgm:pt modelId="{6CCD5C95-748D-4B48-B580-C1997433C5F1}" type="parTrans" cxnId="{135EFF79-C75C-433E-A8E5-F6BE08E47265}">
      <dgm:prSet/>
      <dgm:spPr/>
      <dgm:t>
        <a:bodyPr/>
        <a:lstStyle/>
        <a:p>
          <a:endParaRPr lang="hu-HU"/>
        </a:p>
      </dgm:t>
    </dgm:pt>
    <dgm:pt modelId="{5CAA734E-33C1-4AC6-BE53-EDCEE4CCBB86}" type="sibTrans" cxnId="{135EFF79-C75C-433E-A8E5-F6BE08E47265}">
      <dgm:prSet/>
      <dgm:spPr/>
      <dgm:t>
        <a:bodyPr/>
        <a:lstStyle/>
        <a:p>
          <a:endParaRPr lang="hu-HU"/>
        </a:p>
      </dgm:t>
    </dgm:pt>
    <dgm:pt modelId="{A5687F9C-11BE-4A8F-965D-D979B442C5E3}">
      <dgm:prSet phldrT="[Szöveg]"/>
      <dgm:spPr/>
      <dgm:t>
        <a:bodyPr/>
        <a:lstStyle/>
        <a:p>
          <a:r>
            <a:rPr lang="hu-HU" dirty="0" err="1" smtClean="0"/>
            <a:t>First</a:t>
          </a:r>
          <a:r>
            <a:rPr lang="hu-HU" dirty="0" smtClean="0"/>
            <a:t> </a:t>
          </a:r>
          <a:r>
            <a:rPr lang="hu-HU" dirty="0" err="1" smtClean="0"/>
            <a:t>invoice-based</a:t>
          </a:r>
          <a:r>
            <a:rPr lang="hu-HU" dirty="0" smtClean="0"/>
            <a:t> </a:t>
          </a:r>
          <a:r>
            <a:rPr lang="hu-HU" dirty="0" err="1" smtClean="0"/>
            <a:t>payment</a:t>
          </a:r>
          <a:endParaRPr lang="hu-HU" dirty="0"/>
        </a:p>
      </dgm:t>
    </dgm:pt>
    <dgm:pt modelId="{9171D643-F42B-49B2-93B6-196B16DC9BD9}" type="parTrans" cxnId="{B79DFA15-0FC6-4EAA-8061-1F1BDF0F153D}">
      <dgm:prSet/>
      <dgm:spPr/>
      <dgm:t>
        <a:bodyPr/>
        <a:lstStyle/>
        <a:p>
          <a:endParaRPr lang="hu-HU"/>
        </a:p>
      </dgm:t>
    </dgm:pt>
    <dgm:pt modelId="{45A3CBD0-7C8C-4F0D-B0B5-15889EC78E5F}" type="sibTrans" cxnId="{B79DFA15-0FC6-4EAA-8061-1F1BDF0F153D}">
      <dgm:prSet/>
      <dgm:spPr/>
      <dgm:t>
        <a:bodyPr/>
        <a:lstStyle/>
        <a:p>
          <a:endParaRPr lang="hu-HU"/>
        </a:p>
      </dgm:t>
    </dgm:pt>
    <dgm:pt modelId="{CC16A975-94D9-4C2A-9ADF-F4F7D6FCB448}" type="pres">
      <dgm:prSet presAssocID="{B11B7272-879B-40D1-A496-E9197AFCF50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1D7CDA2-07F3-4708-95C0-3783D6791E47}" type="pres">
      <dgm:prSet presAssocID="{FB5F37DC-82D0-45B6-AC0A-E555BEC4F3B7}" presName="composite" presStyleCnt="0"/>
      <dgm:spPr/>
    </dgm:pt>
    <dgm:pt modelId="{13E55DC3-5545-4489-9F7D-07A1E3B7BD53}" type="pres">
      <dgm:prSet presAssocID="{FB5F37DC-82D0-45B6-AC0A-E555BEC4F3B7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E159674-C34F-45E3-BC91-730FF1696BAA}" type="pres">
      <dgm:prSet presAssocID="{FB5F37DC-82D0-45B6-AC0A-E555BEC4F3B7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559A4CF-59E4-476A-99E5-D5EDC0DAEF75}" type="pres">
      <dgm:prSet presAssocID="{2AA98CAF-1B21-40CB-932A-B4C0FF26BE16}" presName="sp" presStyleCnt="0"/>
      <dgm:spPr/>
    </dgm:pt>
    <dgm:pt modelId="{AAAC7DC0-CEE7-4918-948C-5F43CAF19D21}" type="pres">
      <dgm:prSet presAssocID="{1C73A2BE-5196-4ECD-9A04-B8888E09278B}" presName="composite" presStyleCnt="0"/>
      <dgm:spPr/>
    </dgm:pt>
    <dgm:pt modelId="{A70AD282-F86C-4E9E-8AF5-D9C88561DC19}" type="pres">
      <dgm:prSet presAssocID="{1C73A2BE-5196-4ECD-9A04-B8888E09278B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4A58EC-4203-43B9-B3B4-C0C7706CDDB3}" type="pres">
      <dgm:prSet presAssocID="{1C73A2BE-5196-4ECD-9A04-B8888E09278B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29D0513-B5A5-4DD5-ADA8-09E76C89408D}" type="pres">
      <dgm:prSet presAssocID="{CAE80408-72C9-4024-9DAD-0B2D1C8925E3}" presName="sp" presStyleCnt="0"/>
      <dgm:spPr/>
    </dgm:pt>
    <dgm:pt modelId="{5D68A1BE-21B5-434E-B7B1-0F11E11C68FE}" type="pres">
      <dgm:prSet presAssocID="{A73857D1-9A3D-450A-9D03-030C83230879}" presName="composite" presStyleCnt="0"/>
      <dgm:spPr/>
    </dgm:pt>
    <dgm:pt modelId="{0B45ADB8-6DAC-492A-BB1B-A007661B26C0}" type="pres">
      <dgm:prSet presAssocID="{A73857D1-9A3D-450A-9D03-030C83230879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78CC1CC-73F0-48DE-85FB-BD0290E7E849}" type="pres">
      <dgm:prSet presAssocID="{A73857D1-9A3D-450A-9D03-030C83230879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612D6AB-3755-4DDC-866A-052AA652876F}" type="pres">
      <dgm:prSet presAssocID="{FAC889F4-CEF9-4C64-B15D-95DACC8FC32C}" presName="sp" presStyleCnt="0"/>
      <dgm:spPr/>
    </dgm:pt>
    <dgm:pt modelId="{E1A5FF6B-A272-4AC9-9AD4-9DB7179CBA40}" type="pres">
      <dgm:prSet presAssocID="{330657FC-8DBF-4DB0-9A13-2DD009FCF8A3}" presName="composite" presStyleCnt="0"/>
      <dgm:spPr/>
    </dgm:pt>
    <dgm:pt modelId="{5F8F3370-22D0-4DAB-A8BB-8EE9AD5BDCA8}" type="pres">
      <dgm:prSet presAssocID="{330657FC-8DBF-4DB0-9A13-2DD009FCF8A3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A73CB3C-AF18-4D7D-A477-98F91EE4461E}" type="pres">
      <dgm:prSet presAssocID="{330657FC-8DBF-4DB0-9A13-2DD009FCF8A3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68B2B99-DE6A-474D-8ABA-42BCBCB650BD}" type="pres">
      <dgm:prSet presAssocID="{0C60D64B-8930-4378-8CEB-623FB5562D72}" presName="sp" presStyleCnt="0"/>
      <dgm:spPr/>
    </dgm:pt>
    <dgm:pt modelId="{50F4346F-46AB-4DA4-84F9-D8BDA21D6AE2}" type="pres">
      <dgm:prSet presAssocID="{EE2FFCB1-C6F8-45FA-8C67-D807C6C27941}" presName="composite" presStyleCnt="0"/>
      <dgm:spPr/>
    </dgm:pt>
    <dgm:pt modelId="{508361F9-26A1-4FAF-BBB3-E98F5E8B0965}" type="pres">
      <dgm:prSet presAssocID="{EE2FFCB1-C6F8-45FA-8C67-D807C6C27941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AB269AB-1E30-469F-9B0B-2AC580EF37E2}" type="pres">
      <dgm:prSet presAssocID="{EE2FFCB1-C6F8-45FA-8C67-D807C6C27941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5DB436-F29F-49B4-8267-D7F59DCBD083}" type="pres">
      <dgm:prSet presAssocID="{FCA8607F-778C-4E0B-87E4-239025D0CB4C}" presName="sp" presStyleCnt="0"/>
      <dgm:spPr/>
    </dgm:pt>
    <dgm:pt modelId="{2559569C-5CBB-4CAC-A336-9B8F325898F4}" type="pres">
      <dgm:prSet presAssocID="{734DC2B3-CC63-4B04-8929-19FFADEBAF53}" presName="composite" presStyleCnt="0"/>
      <dgm:spPr/>
    </dgm:pt>
    <dgm:pt modelId="{14DC645B-D521-467F-9D6D-0BA8E073C46C}" type="pres">
      <dgm:prSet presAssocID="{734DC2B3-CC63-4B04-8929-19FFADEBAF53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E442C1-0FAB-4784-A906-4255F5CB5C5F}" type="pres">
      <dgm:prSet presAssocID="{734DC2B3-CC63-4B04-8929-19FFADEBAF53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5E120A8-593A-497E-8573-A6A922AD9E0B}" type="pres">
      <dgm:prSet presAssocID="{BA25EB24-8193-4F0C-A8DB-1C3500B5BAA2}" presName="sp" presStyleCnt="0"/>
      <dgm:spPr/>
    </dgm:pt>
    <dgm:pt modelId="{FEF04B6F-3D3E-4AE5-BD81-19C7EF697F3B}" type="pres">
      <dgm:prSet presAssocID="{BDDF14C9-E066-43CB-8FB9-654483715570}" presName="composite" presStyleCnt="0"/>
      <dgm:spPr/>
    </dgm:pt>
    <dgm:pt modelId="{90BF0F53-1F6A-483E-B8D1-DFEACDAB50C6}" type="pres">
      <dgm:prSet presAssocID="{BDDF14C9-E066-43CB-8FB9-654483715570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A19EB70-BED1-4DA9-A8F0-3299C09F1F98}" type="pres">
      <dgm:prSet presAssocID="{BDDF14C9-E066-43CB-8FB9-654483715570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9CB06CD-5959-4AA0-A2A1-35CAF1821AC3}" srcId="{EE2FFCB1-C6F8-45FA-8C67-D807C6C27941}" destId="{95BD5424-A574-465C-A9E5-795C9C392C8E}" srcOrd="0" destOrd="0" parTransId="{6D431106-B6FD-4DE3-AB9E-E698169D3A3E}" sibTransId="{E99E6500-8CF6-4D9A-8027-974F6EFC7D32}"/>
    <dgm:cxn modelId="{135EFF79-C75C-433E-A8E5-F6BE08E47265}" srcId="{B11B7272-879B-40D1-A496-E9197AFCF505}" destId="{BDDF14C9-E066-43CB-8FB9-654483715570}" srcOrd="6" destOrd="0" parTransId="{6CCD5C95-748D-4B48-B580-C1997433C5F1}" sibTransId="{5CAA734E-33C1-4AC6-BE53-EDCEE4CCBB86}"/>
    <dgm:cxn modelId="{B79DFA15-0FC6-4EAA-8061-1F1BDF0F153D}" srcId="{BDDF14C9-E066-43CB-8FB9-654483715570}" destId="{A5687F9C-11BE-4A8F-965D-D979B442C5E3}" srcOrd="0" destOrd="0" parTransId="{9171D643-F42B-49B2-93B6-196B16DC9BD9}" sibTransId="{45A3CBD0-7C8C-4F0D-B0B5-15889EC78E5F}"/>
    <dgm:cxn modelId="{D1772DB9-CF56-4111-8F3F-20A899104A38}" srcId="{1C73A2BE-5196-4ECD-9A04-B8888E09278B}" destId="{7AC3AA7E-2355-41E2-AA69-7524EF6305A8}" srcOrd="0" destOrd="0" parTransId="{E5B757DA-6C3D-44C6-84BA-F416103FE0DC}" sibTransId="{B02A6B75-F250-4C22-AA15-15ECD6C8F541}"/>
    <dgm:cxn modelId="{BA310F97-AE4D-432D-903A-7142656B0356}" srcId="{A73857D1-9A3D-450A-9D03-030C83230879}" destId="{7A945667-6A71-42E8-A6BF-5A36FA0859D4}" srcOrd="0" destOrd="0" parTransId="{1DF13AD7-06E6-43E9-A16A-F76311369212}" sibTransId="{6FD7DD65-7964-4A02-A038-F34E94D21C51}"/>
    <dgm:cxn modelId="{B08D7A5B-DFE6-400C-AE1E-4281EB4ED151}" srcId="{B11B7272-879B-40D1-A496-E9197AFCF505}" destId="{A73857D1-9A3D-450A-9D03-030C83230879}" srcOrd="2" destOrd="0" parTransId="{48D467F8-9353-48C8-B82E-6F871CBF7570}" sibTransId="{FAC889F4-CEF9-4C64-B15D-95DACC8FC32C}"/>
    <dgm:cxn modelId="{FFAFE95C-4833-4730-B3EF-402246DB83DE}" srcId="{330657FC-8DBF-4DB0-9A13-2DD009FCF8A3}" destId="{6236C8FC-E7A9-453E-9DE9-45CA969506FB}" srcOrd="0" destOrd="0" parTransId="{67F993E7-0CBA-4DAC-AA57-3513E52997AC}" sibTransId="{D6C7791E-F273-4A29-BAE3-BF3CEE18BD13}"/>
    <dgm:cxn modelId="{CE9930D2-A33B-42E6-9AC6-F88CAF501324}" type="presOf" srcId="{330657FC-8DBF-4DB0-9A13-2DD009FCF8A3}" destId="{5F8F3370-22D0-4DAB-A8BB-8EE9AD5BDCA8}" srcOrd="0" destOrd="0" presId="urn:microsoft.com/office/officeart/2005/8/layout/chevron2"/>
    <dgm:cxn modelId="{FD508021-B232-4B48-BC13-F1DDAA6F7132}" type="presOf" srcId="{95BD5424-A574-465C-A9E5-795C9C392C8E}" destId="{AAB269AB-1E30-469F-9B0B-2AC580EF37E2}" srcOrd="0" destOrd="0" presId="urn:microsoft.com/office/officeart/2005/8/layout/chevron2"/>
    <dgm:cxn modelId="{784E717D-F79C-4D09-AD3F-0B1013042DBB}" srcId="{FB5F37DC-82D0-45B6-AC0A-E555BEC4F3B7}" destId="{9B27D501-193A-4C08-9B54-7D4B39ADF2A0}" srcOrd="0" destOrd="0" parTransId="{0566B4A0-A132-4B85-A31F-29540E42C956}" sibTransId="{B0E02308-E3AD-413E-8319-591F9ACA3DDB}"/>
    <dgm:cxn modelId="{99D82A40-9339-40A4-87E4-A3F106569142}" type="presOf" srcId="{734DC2B3-CC63-4B04-8929-19FFADEBAF53}" destId="{14DC645B-D521-467F-9D6D-0BA8E073C46C}" srcOrd="0" destOrd="0" presId="urn:microsoft.com/office/officeart/2005/8/layout/chevron2"/>
    <dgm:cxn modelId="{4F6C42B4-E2D7-471A-ADED-C2110D8CC657}" srcId="{B11B7272-879B-40D1-A496-E9197AFCF505}" destId="{1C73A2BE-5196-4ECD-9A04-B8888E09278B}" srcOrd="1" destOrd="0" parTransId="{16249FFA-BAB5-402C-8406-C623D669F1FB}" sibTransId="{CAE80408-72C9-4024-9DAD-0B2D1C8925E3}"/>
    <dgm:cxn modelId="{4C0A5DF2-975F-4B7D-B09F-86EA5AA7160F}" srcId="{B11B7272-879B-40D1-A496-E9197AFCF505}" destId="{734DC2B3-CC63-4B04-8929-19FFADEBAF53}" srcOrd="5" destOrd="0" parTransId="{13B3786E-E4A1-45B3-8185-F18AAEE49174}" sibTransId="{BA25EB24-8193-4F0C-A8DB-1C3500B5BAA2}"/>
    <dgm:cxn modelId="{94CEC79E-AE96-45B0-8226-AB83C3262832}" type="presOf" srcId="{8D51EEF4-1FF1-4BC9-AF5C-25FAC01286A2}" destId="{03E442C1-0FAB-4784-A906-4255F5CB5C5F}" srcOrd="0" destOrd="0" presId="urn:microsoft.com/office/officeart/2005/8/layout/chevron2"/>
    <dgm:cxn modelId="{A8B8F12C-717F-42D7-ACBD-164C63D85EA7}" type="presOf" srcId="{A73857D1-9A3D-450A-9D03-030C83230879}" destId="{0B45ADB8-6DAC-492A-BB1B-A007661B26C0}" srcOrd="0" destOrd="0" presId="urn:microsoft.com/office/officeart/2005/8/layout/chevron2"/>
    <dgm:cxn modelId="{522BFA26-C609-42A2-AF27-4498061F7F19}" type="presOf" srcId="{FB5F37DC-82D0-45B6-AC0A-E555BEC4F3B7}" destId="{13E55DC3-5545-4489-9F7D-07A1E3B7BD53}" srcOrd="0" destOrd="0" presId="urn:microsoft.com/office/officeart/2005/8/layout/chevron2"/>
    <dgm:cxn modelId="{D1A5399C-464A-48FF-9ED8-6AEF0390BF3A}" srcId="{734DC2B3-CC63-4B04-8929-19FFADEBAF53}" destId="{8D51EEF4-1FF1-4BC9-AF5C-25FAC01286A2}" srcOrd="0" destOrd="0" parTransId="{32F38D27-943A-431E-AF91-BA7D959AB311}" sibTransId="{1E076494-F003-4594-B478-6E6DB1A602F5}"/>
    <dgm:cxn modelId="{F4318472-5CDB-4D2D-B5CF-F58DFEBFC37C}" type="presOf" srcId="{7AC3AA7E-2355-41E2-AA69-7524EF6305A8}" destId="{984A58EC-4203-43B9-B3B4-C0C7706CDDB3}" srcOrd="0" destOrd="0" presId="urn:microsoft.com/office/officeart/2005/8/layout/chevron2"/>
    <dgm:cxn modelId="{C6D86D6F-E42A-4073-A1BF-D715B09E6DD7}" type="presOf" srcId="{A5687F9C-11BE-4A8F-965D-D979B442C5E3}" destId="{4A19EB70-BED1-4DA9-A8F0-3299C09F1F98}" srcOrd="0" destOrd="0" presId="urn:microsoft.com/office/officeart/2005/8/layout/chevron2"/>
    <dgm:cxn modelId="{2A4B9C5A-633C-444F-96DC-EB388A3FE0BE}" srcId="{B11B7272-879B-40D1-A496-E9197AFCF505}" destId="{330657FC-8DBF-4DB0-9A13-2DD009FCF8A3}" srcOrd="3" destOrd="0" parTransId="{4BF745DF-1659-4EC7-944D-BAD9429527C0}" sibTransId="{0C60D64B-8930-4378-8CEB-623FB5562D72}"/>
    <dgm:cxn modelId="{BACCED06-2516-442B-B8D2-C8C11B1D5541}" type="presOf" srcId="{9B27D501-193A-4C08-9B54-7D4B39ADF2A0}" destId="{2E159674-C34F-45E3-BC91-730FF1696BAA}" srcOrd="0" destOrd="0" presId="urn:microsoft.com/office/officeart/2005/8/layout/chevron2"/>
    <dgm:cxn modelId="{E1C73CE4-AC96-4344-A7B7-FD254F76E592}" type="presOf" srcId="{B11B7272-879B-40D1-A496-E9197AFCF505}" destId="{CC16A975-94D9-4C2A-9ADF-F4F7D6FCB448}" srcOrd="0" destOrd="0" presId="urn:microsoft.com/office/officeart/2005/8/layout/chevron2"/>
    <dgm:cxn modelId="{F67FE286-69F9-4E30-98C4-B46FA8ADAFBA}" type="presOf" srcId="{7A945667-6A71-42E8-A6BF-5A36FA0859D4}" destId="{C78CC1CC-73F0-48DE-85FB-BD0290E7E849}" srcOrd="0" destOrd="0" presId="urn:microsoft.com/office/officeart/2005/8/layout/chevron2"/>
    <dgm:cxn modelId="{463C8080-EFFB-41E7-85BD-5D9EF4972A19}" type="presOf" srcId="{1C73A2BE-5196-4ECD-9A04-B8888E09278B}" destId="{A70AD282-F86C-4E9E-8AF5-D9C88561DC19}" srcOrd="0" destOrd="0" presId="urn:microsoft.com/office/officeart/2005/8/layout/chevron2"/>
    <dgm:cxn modelId="{3F9FAAE6-48A0-4FFD-BA98-DF0D21DFDA52}" type="presOf" srcId="{EE2FFCB1-C6F8-45FA-8C67-D807C6C27941}" destId="{508361F9-26A1-4FAF-BBB3-E98F5E8B0965}" srcOrd="0" destOrd="0" presId="urn:microsoft.com/office/officeart/2005/8/layout/chevron2"/>
    <dgm:cxn modelId="{50B2E83B-31EC-4CD9-A891-61D08228D8BB}" srcId="{B11B7272-879B-40D1-A496-E9197AFCF505}" destId="{FB5F37DC-82D0-45B6-AC0A-E555BEC4F3B7}" srcOrd="0" destOrd="0" parTransId="{E686B7B7-1228-4D7B-9CC3-2023273E7568}" sibTransId="{2AA98CAF-1B21-40CB-932A-B4C0FF26BE16}"/>
    <dgm:cxn modelId="{779C7F24-A17D-4627-853B-DC0168F12457}" type="presOf" srcId="{6236C8FC-E7A9-453E-9DE9-45CA969506FB}" destId="{2A73CB3C-AF18-4D7D-A477-98F91EE4461E}" srcOrd="0" destOrd="0" presId="urn:microsoft.com/office/officeart/2005/8/layout/chevron2"/>
    <dgm:cxn modelId="{F3AE02C9-4295-455D-B70B-82872D014B82}" type="presOf" srcId="{BDDF14C9-E066-43CB-8FB9-654483715570}" destId="{90BF0F53-1F6A-483E-B8D1-DFEACDAB50C6}" srcOrd="0" destOrd="0" presId="urn:microsoft.com/office/officeart/2005/8/layout/chevron2"/>
    <dgm:cxn modelId="{AA05D8E9-4B85-4B0D-9578-17F61BEDA90F}" srcId="{B11B7272-879B-40D1-A496-E9197AFCF505}" destId="{EE2FFCB1-C6F8-45FA-8C67-D807C6C27941}" srcOrd="4" destOrd="0" parTransId="{BFF944D5-44C3-4B9E-8CD3-4E642063203C}" sibTransId="{FCA8607F-778C-4E0B-87E4-239025D0CB4C}"/>
    <dgm:cxn modelId="{743353F1-62B8-4D86-9339-D3B6D6F5AA22}" type="presParOf" srcId="{CC16A975-94D9-4C2A-9ADF-F4F7D6FCB448}" destId="{31D7CDA2-07F3-4708-95C0-3783D6791E47}" srcOrd="0" destOrd="0" presId="urn:microsoft.com/office/officeart/2005/8/layout/chevron2"/>
    <dgm:cxn modelId="{771B2796-B904-4894-AD2F-03DC5FBABF70}" type="presParOf" srcId="{31D7CDA2-07F3-4708-95C0-3783D6791E47}" destId="{13E55DC3-5545-4489-9F7D-07A1E3B7BD53}" srcOrd="0" destOrd="0" presId="urn:microsoft.com/office/officeart/2005/8/layout/chevron2"/>
    <dgm:cxn modelId="{A420E005-2514-43B0-9611-5B497B947DEC}" type="presParOf" srcId="{31D7CDA2-07F3-4708-95C0-3783D6791E47}" destId="{2E159674-C34F-45E3-BC91-730FF1696BAA}" srcOrd="1" destOrd="0" presId="urn:microsoft.com/office/officeart/2005/8/layout/chevron2"/>
    <dgm:cxn modelId="{714CDB62-5931-431C-BD1D-3CE88AD234B1}" type="presParOf" srcId="{CC16A975-94D9-4C2A-9ADF-F4F7D6FCB448}" destId="{C559A4CF-59E4-476A-99E5-D5EDC0DAEF75}" srcOrd="1" destOrd="0" presId="urn:microsoft.com/office/officeart/2005/8/layout/chevron2"/>
    <dgm:cxn modelId="{B772BF67-4031-4606-B7ED-F0CDCCE6351D}" type="presParOf" srcId="{CC16A975-94D9-4C2A-9ADF-F4F7D6FCB448}" destId="{AAAC7DC0-CEE7-4918-948C-5F43CAF19D21}" srcOrd="2" destOrd="0" presId="urn:microsoft.com/office/officeart/2005/8/layout/chevron2"/>
    <dgm:cxn modelId="{D8108C2E-856C-4D96-8583-6842F5358BC4}" type="presParOf" srcId="{AAAC7DC0-CEE7-4918-948C-5F43CAF19D21}" destId="{A70AD282-F86C-4E9E-8AF5-D9C88561DC19}" srcOrd="0" destOrd="0" presId="urn:microsoft.com/office/officeart/2005/8/layout/chevron2"/>
    <dgm:cxn modelId="{179B75B3-89F5-4892-B3EC-1BC007EF9EE0}" type="presParOf" srcId="{AAAC7DC0-CEE7-4918-948C-5F43CAF19D21}" destId="{984A58EC-4203-43B9-B3B4-C0C7706CDDB3}" srcOrd="1" destOrd="0" presId="urn:microsoft.com/office/officeart/2005/8/layout/chevron2"/>
    <dgm:cxn modelId="{2137EC5C-3021-4D0E-8893-863C38B7E2A3}" type="presParOf" srcId="{CC16A975-94D9-4C2A-9ADF-F4F7D6FCB448}" destId="{529D0513-B5A5-4DD5-ADA8-09E76C89408D}" srcOrd="3" destOrd="0" presId="urn:microsoft.com/office/officeart/2005/8/layout/chevron2"/>
    <dgm:cxn modelId="{A19E0CDA-E096-4912-ABB7-6DE221D82009}" type="presParOf" srcId="{CC16A975-94D9-4C2A-9ADF-F4F7D6FCB448}" destId="{5D68A1BE-21B5-434E-B7B1-0F11E11C68FE}" srcOrd="4" destOrd="0" presId="urn:microsoft.com/office/officeart/2005/8/layout/chevron2"/>
    <dgm:cxn modelId="{476ACBA8-47A1-4F28-ADFC-B124650BBA7A}" type="presParOf" srcId="{5D68A1BE-21B5-434E-B7B1-0F11E11C68FE}" destId="{0B45ADB8-6DAC-492A-BB1B-A007661B26C0}" srcOrd="0" destOrd="0" presId="urn:microsoft.com/office/officeart/2005/8/layout/chevron2"/>
    <dgm:cxn modelId="{64767745-C005-4379-8199-98D56A60629B}" type="presParOf" srcId="{5D68A1BE-21B5-434E-B7B1-0F11E11C68FE}" destId="{C78CC1CC-73F0-48DE-85FB-BD0290E7E849}" srcOrd="1" destOrd="0" presId="urn:microsoft.com/office/officeart/2005/8/layout/chevron2"/>
    <dgm:cxn modelId="{86736D00-0F39-40E5-AB9B-25C94E77F937}" type="presParOf" srcId="{CC16A975-94D9-4C2A-9ADF-F4F7D6FCB448}" destId="{1612D6AB-3755-4DDC-866A-052AA652876F}" srcOrd="5" destOrd="0" presId="urn:microsoft.com/office/officeart/2005/8/layout/chevron2"/>
    <dgm:cxn modelId="{2DEAEC03-3C01-4AC7-A373-D27658FD45EC}" type="presParOf" srcId="{CC16A975-94D9-4C2A-9ADF-F4F7D6FCB448}" destId="{E1A5FF6B-A272-4AC9-9AD4-9DB7179CBA40}" srcOrd="6" destOrd="0" presId="urn:microsoft.com/office/officeart/2005/8/layout/chevron2"/>
    <dgm:cxn modelId="{2AED6E59-3DEF-47BB-8DB9-9C9D83110F6F}" type="presParOf" srcId="{E1A5FF6B-A272-4AC9-9AD4-9DB7179CBA40}" destId="{5F8F3370-22D0-4DAB-A8BB-8EE9AD5BDCA8}" srcOrd="0" destOrd="0" presId="urn:microsoft.com/office/officeart/2005/8/layout/chevron2"/>
    <dgm:cxn modelId="{95A891D7-72F9-4104-80D1-1BCF9A42C5A5}" type="presParOf" srcId="{E1A5FF6B-A272-4AC9-9AD4-9DB7179CBA40}" destId="{2A73CB3C-AF18-4D7D-A477-98F91EE4461E}" srcOrd="1" destOrd="0" presId="urn:microsoft.com/office/officeart/2005/8/layout/chevron2"/>
    <dgm:cxn modelId="{5C43282B-2A42-4CCE-86CA-99DFCC8E911A}" type="presParOf" srcId="{CC16A975-94D9-4C2A-9ADF-F4F7D6FCB448}" destId="{E68B2B99-DE6A-474D-8ABA-42BCBCB650BD}" srcOrd="7" destOrd="0" presId="urn:microsoft.com/office/officeart/2005/8/layout/chevron2"/>
    <dgm:cxn modelId="{163A8A6B-E950-4D51-B5EC-3F65401E0603}" type="presParOf" srcId="{CC16A975-94D9-4C2A-9ADF-F4F7D6FCB448}" destId="{50F4346F-46AB-4DA4-84F9-D8BDA21D6AE2}" srcOrd="8" destOrd="0" presId="urn:microsoft.com/office/officeart/2005/8/layout/chevron2"/>
    <dgm:cxn modelId="{1BBFB3F0-0E74-4D7E-B5C7-8C68E3DE66E9}" type="presParOf" srcId="{50F4346F-46AB-4DA4-84F9-D8BDA21D6AE2}" destId="{508361F9-26A1-4FAF-BBB3-E98F5E8B0965}" srcOrd="0" destOrd="0" presId="urn:microsoft.com/office/officeart/2005/8/layout/chevron2"/>
    <dgm:cxn modelId="{95EBC599-7C2C-4972-97D2-68165666CCFF}" type="presParOf" srcId="{50F4346F-46AB-4DA4-84F9-D8BDA21D6AE2}" destId="{AAB269AB-1E30-469F-9B0B-2AC580EF37E2}" srcOrd="1" destOrd="0" presId="urn:microsoft.com/office/officeart/2005/8/layout/chevron2"/>
    <dgm:cxn modelId="{E4F1CB4E-72E0-4251-8ED2-0E44793EBC80}" type="presParOf" srcId="{CC16A975-94D9-4C2A-9ADF-F4F7D6FCB448}" destId="{835DB436-F29F-49B4-8267-D7F59DCBD083}" srcOrd="9" destOrd="0" presId="urn:microsoft.com/office/officeart/2005/8/layout/chevron2"/>
    <dgm:cxn modelId="{78F80433-4FE9-4947-A9E3-C53F9A3BCB48}" type="presParOf" srcId="{CC16A975-94D9-4C2A-9ADF-F4F7D6FCB448}" destId="{2559569C-5CBB-4CAC-A336-9B8F325898F4}" srcOrd="10" destOrd="0" presId="urn:microsoft.com/office/officeart/2005/8/layout/chevron2"/>
    <dgm:cxn modelId="{981E5B12-D649-4278-85D2-5A71556AC23F}" type="presParOf" srcId="{2559569C-5CBB-4CAC-A336-9B8F325898F4}" destId="{14DC645B-D521-467F-9D6D-0BA8E073C46C}" srcOrd="0" destOrd="0" presId="urn:microsoft.com/office/officeart/2005/8/layout/chevron2"/>
    <dgm:cxn modelId="{47525269-1E28-4EFF-8346-92A0040F8950}" type="presParOf" srcId="{2559569C-5CBB-4CAC-A336-9B8F325898F4}" destId="{03E442C1-0FAB-4784-A906-4255F5CB5C5F}" srcOrd="1" destOrd="0" presId="urn:microsoft.com/office/officeart/2005/8/layout/chevron2"/>
    <dgm:cxn modelId="{E9DD16BE-E260-4DE1-8DAD-85BE26057389}" type="presParOf" srcId="{CC16A975-94D9-4C2A-9ADF-F4F7D6FCB448}" destId="{A5E120A8-593A-497E-8573-A6A922AD9E0B}" srcOrd="11" destOrd="0" presId="urn:microsoft.com/office/officeart/2005/8/layout/chevron2"/>
    <dgm:cxn modelId="{4B77A122-E844-4BC3-AC22-2BFAD8851704}" type="presParOf" srcId="{CC16A975-94D9-4C2A-9ADF-F4F7D6FCB448}" destId="{FEF04B6F-3D3E-4AE5-BD81-19C7EF697F3B}" srcOrd="12" destOrd="0" presId="urn:microsoft.com/office/officeart/2005/8/layout/chevron2"/>
    <dgm:cxn modelId="{363B3D72-ABE5-4908-937B-39EF7CD067FF}" type="presParOf" srcId="{FEF04B6F-3D3E-4AE5-BD81-19C7EF697F3B}" destId="{90BF0F53-1F6A-483E-B8D1-DFEACDAB50C6}" srcOrd="0" destOrd="0" presId="urn:microsoft.com/office/officeart/2005/8/layout/chevron2"/>
    <dgm:cxn modelId="{8F5C1E02-BC92-45EA-970A-9C1A7D7884EC}" type="presParOf" srcId="{FEF04B6F-3D3E-4AE5-BD81-19C7EF697F3B}" destId="{4A19EB70-BED1-4DA9-A8F0-3299C09F1F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EBEBA9-8048-4682-BA94-4D233C82D270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hu-HU"/>
        </a:p>
      </dgm:t>
    </dgm:pt>
    <dgm:pt modelId="{4605A66D-3325-4A86-8A22-0E6EB17289C6}" type="pres">
      <dgm:prSet presAssocID="{04EBEBA9-8048-4682-BA94-4D233C82D2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</dgm:ptLst>
  <dgm:cxnLst>
    <dgm:cxn modelId="{69432400-EDFD-412A-83A6-B53F13066EE0}" type="presOf" srcId="{04EBEBA9-8048-4682-BA94-4D233C82D270}" destId="{4605A66D-3325-4A86-8A22-0E6EB17289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9A55DB-D59A-4455-934D-C74C47C5FE90}" type="doc">
      <dgm:prSet loTypeId="urn:microsoft.com/office/officeart/2005/8/layout/radial4" loCatId="relationship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hu-HU"/>
        </a:p>
      </dgm:t>
    </dgm:pt>
    <dgm:pt modelId="{744F72FA-FE2D-4967-8B2F-BFD67E568292}">
      <dgm:prSet phldrT="[Szöveg]"/>
      <dgm:spPr/>
      <dgm:t>
        <a:bodyPr/>
        <a:lstStyle/>
        <a:p>
          <a:r>
            <a:rPr lang="hu-HU" dirty="0" err="1" smtClean="0"/>
            <a:t>Operative</a:t>
          </a:r>
          <a:r>
            <a:rPr lang="hu-HU" dirty="0" smtClean="0"/>
            <a:t> </a:t>
          </a:r>
          <a:r>
            <a:rPr lang="hu-HU" dirty="0" err="1" smtClean="0"/>
            <a:t>Programmes</a:t>
          </a:r>
          <a:endParaRPr lang="hu-HU" dirty="0" smtClean="0"/>
        </a:p>
        <a:p>
          <a:endParaRPr lang="hu-HU" dirty="0"/>
        </a:p>
      </dgm:t>
    </dgm:pt>
    <dgm:pt modelId="{57937EE1-6797-4B67-BDA6-266F5A2F7F42}" type="parTrans" cxnId="{505BD578-6DA8-4265-B3AE-EECAF65F16A9}">
      <dgm:prSet/>
      <dgm:spPr/>
      <dgm:t>
        <a:bodyPr/>
        <a:lstStyle/>
        <a:p>
          <a:endParaRPr lang="hu-HU"/>
        </a:p>
      </dgm:t>
    </dgm:pt>
    <dgm:pt modelId="{68DA0580-E764-47BB-BBE5-93C809345713}" type="sibTrans" cxnId="{505BD578-6DA8-4265-B3AE-EECAF65F16A9}">
      <dgm:prSet/>
      <dgm:spPr/>
      <dgm:t>
        <a:bodyPr/>
        <a:lstStyle/>
        <a:p>
          <a:endParaRPr lang="hu-HU"/>
        </a:p>
      </dgm:t>
    </dgm:pt>
    <dgm:pt modelId="{101C9454-0BB1-410F-A116-B9AA0E70C57E}">
      <dgm:prSet phldrT="[Szöveg]"/>
      <dgm:spPr/>
      <dgm:t>
        <a:bodyPr/>
        <a:lstStyle/>
        <a:p>
          <a:r>
            <a:rPr lang="hu-HU" dirty="0" smtClean="0"/>
            <a:t>National </a:t>
          </a:r>
          <a:r>
            <a:rPr lang="hu-HU" dirty="0" err="1" smtClean="0"/>
            <a:t>Regulations</a:t>
          </a:r>
          <a:endParaRPr lang="hu-HU" dirty="0"/>
        </a:p>
      </dgm:t>
    </dgm:pt>
    <dgm:pt modelId="{36E4C344-A7A3-4453-99CB-61C77DC47CE4}" type="parTrans" cxnId="{E0E54D74-F7B1-443F-94B3-B71228936148}">
      <dgm:prSet/>
      <dgm:spPr/>
      <dgm:t>
        <a:bodyPr/>
        <a:lstStyle/>
        <a:p>
          <a:endParaRPr lang="hu-HU"/>
        </a:p>
      </dgm:t>
    </dgm:pt>
    <dgm:pt modelId="{D0B02DB3-BEAE-44C2-B50C-B3BE1CAC4BBD}" type="sibTrans" cxnId="{E0E54D74-F7B1-443F-94B3-B71228936148}">
      <dgm:prSet/>
      <dgm:spPr/>
      <dgm:t>
        <a:bodyPr/>
        <a:lstStyle/>
        <a:p>
          <a:endParaRPr lang="hu-HU"/>
        </a:p>
      </dgm:t>
    </dgm:pt>
    <dgm:pt modelId="{F6856751-C096-4728-AAF9-E0D83A246514}">
      <dgm:prSet phldrT="[Szöveg]"/>
      <dgm:spPr/>
      <dgm:t>
        <a:bodyPr/>
        <a:lstStyle/>
        <a:p>
          <a:r>
            <a:rPr lang="hu-HU" dirty="0" err="1" smtClean="0"/>
            <a:t>Expectations</a:t>
          </a:r>
          <a:r>
            <a:rPr lang="hu-HU" dirty="0" smtClean="0"/>
            <a:t> of </a:t>
          </a:r>
          <a:r>
            <a:rPr lang="hu-HU" dirty="0" err="1" smtClean="0"/>
            <a:t>the</a:t>
          </a:r>
          <a:r>
            <a:rPr lang="hu-HU" dirty="0" smtClean="0"/>
            <a:t> European </a:t>
          </a:r>
          <a:r>
            <a:rPr lang="hu-HU" dirty="0" err="1" smtClean="0"/>
            <a:t>Commission</a:t>
          </a:r>
          <a:endParaRPr lang="hu-HU" dirty="0"/>
        </a:p>
      </dgm:t>
    </dgm:pt>
    <dgm:pt modelId="{2ABD3ACD-5E3F-4BA1-A840-32432C841EE3}" type="parTrans" cxnId="{0EDE90BD-725B-4311-A1FE-BC49C1B8156E}">
      <dgm:prSet/>
      <dgm:spPr/>
      <dgm:t>
        <a:bodyPr/>
        <a:lstStyle/>
        <a:p>
          <a:endParaRPr lang="hu-HU"/>
        </a:p>
      </dgm:t>
    </dgm:pt>
    <dgm:pt modelId="{54463788-0EFA-421A-96B1-AAD8AC2875DC}" type="sibTrans" cxnId="{0EDE90BD-725B-4311-A1FE-BC49C1B8156E}">
      <dgm:prSet/>
      <dgm:spPr/>
      <dgm:t>
        <a:bodyPr/>
        <a:lstStyle/>
        <a:p>
          <a:endParaRPr lang="hu-HU"/>
        </a:p>
      </dgm:t>
    </dgm:pt>
    <dgm:pt modelId="{EC0542FE-2C98-4338-89B4-BF760FCE2E3B}" type="pres">
      <dgm:prSet presAssocID="{7D9A55DB-D59A-4455-934D-C74C47C5FE9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A6FC91E-9719-43DF-9A67-4C9CB29B7A3B}" type="pres">
      <dgm:prSet presAssocID="{744F72FA-FE2D-4967-8B2F-BFD67E568292}" presName="centerShape" presStyleLbl="node0" presStyleIdx="0" presStyleCnt="1" custScaleY="96688"/>
      <dgm:spPr/>
      <dgm:t>
        <a:bodyPr/>
        <a:lstStyle/>
        <a:p>
          <a:endParaRPr lang="hu-HU"/>
        </a:p>
      </dgm:t>
    </dgm:pt>
    <dgm:pt modelId="{A16F863F-8DC0-4D00-9567-6B571130D6AD}" type="pres">
      <dgm:prSet presAssocID="{36E4C344-A7A3-4453-99CB-61C77DC47CE4}" presName="parTrans" presStyleLbl="bgSibTrans2D1" presStyleIdx="0" presStyleCnt="2"/>
      <dgm:spPr/>
      <dgm:t>
        <a:bodyPr/>
        <a:lstStyle/>
        <a:p>
          <a:endParaRPr lang="hu-HU"/>
        </a:p>
      </dgm:t>
    </dgm:pt>
    <dgm:pt modelId="{94D1873E-1190-43B9-915D-E5378EE389AC}" type="pres">
      <dgm:prSet presAssocID="{101C9454-0BB1-410F-A116-B9AA0E70C57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214626-440C-4F5F-9B7B-CDB434D94847}" type="pres">
      <dgm:prSet presAssocID="{2ABD3ACD-5E3F-4BA1-A840-32432C841EE3}" presName="parTrans" presStyleLbl="bgSibTrans2D1" presStyleIdx="1" presStyleCnt="2"/>
      <dgm:spPr/>
      <dgm:t>
        <a:bodyPr/>
        <a:lstStyle/>
        <a:p>
          <a:endParaRPr lang="hu-HU"/>
        </a:p>
      </dgm:t>
    </dgm:pt>
    <dgm:pt modelId="{A1C4AFD9-F17B-4EB4-8998-FC4DC479E0EF}" type="pres">
      <dgm:prSet presAssocID="{F6856751-C096-4728-AAF9-E0D83A24651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EDE90BD-725B-4311-A1FE-BC49C1B8156E}" srcId="{744F72FA-FE2D-4967-8B2F-BFD67E568292}" destId="{F6856751-C096-4728-AAF9-E0D83A246514}" srcOrd="1" destOrd="0" parTransId="{2ABD3ACD-5E3F-4BA1-A840-32432C841EE3}" sibTransId="{54463788-0EFA-421A-96B1-AAD8AC2875DC}"/>
    <dgm:cxn modelId="{443E5F2A-C82C-4475-A144-589264EB4B30}" type="presOf" srcId="{36E4C344-A7A3-4453-99CB-61C77DC47CE4}" destId="{A16F863F-8DC0-4D00-9567-6B571130D6AD}" srcOrd="0" destOrd="0" presId="urn:microsoft.com/office/officeart/2005/8/layout/radial4"/>
    <dgm:cxn modelId="{4B30083C-FBB1-4304-8F9C-D5647969F4D1}" type="presOf" srcId="{2ABD3ACD-5E3F-4BA1-A840-32432C841EE3}" destId="{58214626-440C-4F5F-9B7B-CDB434D94847}" srcOrd="0" destOrd="0" presId="urn:microsoft.com/office/officeart/2005/8/layout/radial4"/>
    <dgm:cxn modelId="{505BD578-6DA8-4265-B3AE-EECAF65F16A9}" srcId="{7D9A55DB-D59A-4455-934D-C74C47C5FE90}" destId="{744F72FA-FE2D-4967-8B2F-BFD67E568292}" srcOrd="0" destOrd="0" parTransId="{57937EE1-6797-4B67-BDA6-266F5A2F7F42}" sibTransId="{68DA0580-E764-47BB-BBE5-93C809345713}"/>
    <dgm:cxn modelId="{658E181F-C6A3-42BC-8DEE-D6AC85BC5598}" type="presOf" srcId="{744F72FA-FE2D-4967-8B2F-BFD67E568292}" destId="{DA6FC91E-9719-43DF-9A67-4C9CB29B7A3B}" srcOrd="0" destOrd="0" presId="urn:microsoft.com/office/officeart/2005/8/layout/radial4"/>
    <dgm:cxn modelId="{E0E54D74-F7B1-443F-94B3-B71228936148}" srcId="{744F72FA-FE2D-4967-8B2F-BFD67E568292}" destId="{101C9454-0BB1-410F-A116-B9AA0E70C57E}" srcOrd="0" destOrd="0" parTransId="{36E4C344-A7A3-4453-99CB-61C77DC47CE4}" sibTransId="{D0B02DB3-BEAE-44C2-B50C-B3BE1CAC4BBD}"/>
    <dgm:cxn modelId="{170A71E7-69D5-4212-9488-7C01379D3277}" type="presOf" srcId="{7D9A55DB-D59A-4455-934D-C74C47C5FE90}" destId="{EC0542FE-2C98-4338-89B4-BF760FCE2E3B}" srcOrd="0" destOrd="0" presId="urn:microsoft.com/office/officeart/2005/8/layout/radial4"/>
    <dgm:cxn modelId="{1C813917-91DA-4842-941F-45B3DBB8DD3C}" type="presOf" srcId="{F6856751-C096-4728-AAF9-E0D83A246514}" destId="{A1C4AFD9-F17B-4EB4-8998-FC4DC479E0EF}" srcOrd="0" destOrd="0" presId="urn:microsoft.com/office/officeart/2005/8/layout/radial4"/>
    <dgm:cxn modelId="{1CEFAD5C-561C-4232-92CA-F8149EC420DC}" type="presOf" srcId="{101C9454-0BB1-410F-A116-B9AA0E70C57E}" destId="{94D1873E-1190-43B9-915D-E5378EE389AC}" srcOrd="0" destOrd="0" presId="urn:microsoft.com/office/officeart/2005/8/layout/radial4"/>
    <dgm:cxn modelId="{68C3DCBA-A2AF-4C52-963F-17D76FB0C802}" type="presParOf" srcId="{EC0542FE-2C98-4338-89B4-BF760FCE2E3B}" destId="{DA6FC91E-9719-43DF-9A67-4C9CB29B7A3B}" srcOrd="0" destOrd="0" presId="urn:microsoft.com/office/officeart/2005/8/layout/radial4"/>
    <dgm:cxn modelId="{773DE963-71B2-4577-AF1D-DAAAE959FA2A}" type="presParOf" srcId="{EC0542FE-2C98-4338-89B4-BF760FCE2E3B}" destId="{A16F863F-8DC0-4D00-9567-6B571130D6AD}" srcOrd="1" destOrd="0" presId="urn:microsoft.com/office/officeart/2005/8/layout/radial4"/>
    <dgm:cxn modelId="{2387C3AD-3244-4C17-A511-863510E84B07}" type="presParOf" srcId="{EC0542FE-2C98-4338-89B4-BF760FCE2E3B}" destId="{94D1873E-1190-43B9-915D-E5378EE389AC}" srcOrd="2" destOrd="0" presId="urn:microsoft.com/office/officeart/2005/8/layout/radial4"/>
    <dgm:cxn modelId="{1B829173-45B0-4FD3-A006-3B0CE4EBF6D8}" type="presParOf" srcId="{EC0542FE-2C98-4338-89B4-BF760FCE2E3B}" destId="{58214626-440C-4F5F-9B7B-CDB434D94847}" srcOrd="3" destOrd="0" presId="urn:microsoft.com/office/officeart/2005/8/layout/radial4"/>
    <dgm:cxn modelId="{B85B02A2-57C8-430C-A8A0-C3BD6F437AF5}" type="presParOf" srcId="{EC0542FE-2C98-4338-89B4-BF760FCE2E3B}" destId="{A1C4AFD9-F17B-4EB4-8998-FC4DC479E0EF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D2D45E5-0CB0-4334-9754-A81C19A51D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E118A2AF-A2E3-4774-B200-DCEAF2C30772}">
      <dgm:prSet/>
      <dgm:spPr/>
      <dgm:t>
        <a:bodyPr/>
        <a:lstStyle/>
        <a:p>
          <a:pPr rtl="0"/>
          <a:r>
            <a:rPr lang="hu-HU" dirty="0" smtClean="0"/>
            <a:t>Good </a:t>
          </a:r>
          <a:r>
            <a:rPr lang="hu-HU" dirty="0" err="1" smtClean="0"/>
            <a:t>planning</a:t>
          </a:r>
          <a:r>
            <a:rPr lang="hu-HU" dirty="0" smtClean="0"/>
            <a:t> is </a:t>
          </a:r>
          <a:r>
            <a:rPr lang="hu-HU" dirty="0" err="1" smtClean="0"/>
            <a:t>essential</a:t>
          </a:r>
          <a:r>
            <a:rPr lang="hu-HU" dirty="0" smtClean="0"/>
            <a:t>!</a:t>
          </a:r>
          <a:endParaRPr lang="hu-HU" dirty="0"/>
        </a:p>
      </dgm:t>
    </dgm:pt>
    <dgm:pt modelId="{43F2A709-56BC-47CB-BBD3-A17DE90627FB}" type="parTrans" cxnId="{63E1BD1D-C6E7-4249-A49B-76D6533255A3}">
      <dgm:prSet/>
      <dgm:spPr/>
      <dgm:t>
        <a:bodyPr/>
        <a:lstStyle/>
        <a:p>
          <a:endParaRPr lang="hu-HU"/>
        </a:p>
      </dgm:t>
    </dgm:pt>
    <dgm:pt modelId="{548C7AC9-AF26-4E5F-8E87-22EABE42986E}" type="sibTrans" cxnId="{63E1BD1D-C6E7-4249-A49B-76D6533255A3}">
      <dgm:prSet/>
      <dgm:spPr/>
      <dgm:t>
        <a:bodyPr/>
        <a:lstStyle/>
        <a:p>
          <a:endParaRPr lang="hu-HU"/>
        </a:p>
      </dgm:t>
    </dgm:pt>
    <dgm:pt modelId="{518CBE76-0801-4659-B2EE-A0936C79F234}">
      <dgm:prSet/>
      <dgm:spPr/>
      <dgm:t>
        <a:bodyPr/>
        <a:lstStyle/>
        <a:p>
          <a:pPr rtl="0"/>
          <a:r>
            <a:rPr lang="hu-HU" dirty="0" smtClean="0"/>
            <a:t>Best </a:t>
          </a:r>
          <a:r>
            <a:rPr lang="hu-HU" dirty="0" err="1" smtClean="0"/>
            <a:t>practices</a:t>
          </a:r>
          <a:endParaRPr lang="hu-HU" dirty="0"/>
        </a:p>
      </dgm:t>
    </dgm:pt>
    <dgm:pt modelId="{6D5AF207-E13F-427B-80FE-B0A573527E5D}" type="parTrans" cxnId="{DE76D42E-9AAE-448F-95EE-4C6D0F784916}">
      <dgm:prSet/>
      <dgm:spPr/>
      <dgm:t>
        <a:bodyPr/>
        <a:lstStyle/>
        <a:p>
          <a:endParaRPr lang="hu-HU"/>
        </a:p>
      </dgm:t>
    </dgm:pt>
    <dgm:pt modelId="{6019A3EB-DA1C-4594-94FD-587B31100750}" type="sibTrans" cxnId="{DE76D42E-9AAE-448F-95EE-4C6D0F784916}">
      <dgm:prSet/>
      <dgm:spPr/>
      <dgm:t>
        <a:bodyPr/>
        <a:lstStyle/>
        <a:p>
          <a:endParaRPr lang="hu-HU"/>
        </a:p>
      </dgm:t>
    </dgm:pt>
    <dgm:pt modelId="{14113968-75AF-4565-B890-DFF854455C30}">
      <dgm:prSet/>
      <dgm:spPr/>
      <dgm:t>
        <a:bodyPr/>
        <a:lstStyle/>
        <a:p>
          <a:pPr rtl="0"/>
          <a:r>
            <a:rPr lang="hu-HU" dirty="0" err="1" smtClean="0"/>
            <a:t>Simple</a:t>
          </a:r>
          <a:r>
            <a:rPr lang="hu-HU" dirty="0" smtClean="0"/>
            <a:t> and </a:t>
          </a:r>
          <a:r>
            <a:rPr lang="hu-HU" dirty="0" err="1" smtClean="0"/>
            <a:t>transparent</a:t>
          </a:r>
          <a:r>
            <a:rPr lang="hu-HU" dirty="0" smtClean="0"/>
            <a:t> </a:t>
          </a:r>
          <a:r>
            <a:rPr lang="hu-HU" dirty="0" err="1" smtClean="0"/>
            <a:t>rules</a:t>
          </a:r>
          <a:endParaRPr lang="hu-HU" dirty="0"/>
        </a:p>
      </dgm:t>
    </dgm:pt>
    <dgm:pt modelId="{69CB2283-E957-44C9-B885-3EB059050A72}" type="parTrans" cxnId="{37D18E67-B443-4DEC-B942-F4A3ED488322}">
      <dgm:prSet/>
      <dgm:spPr/>
      <dgm:t>
        <a:bodyPr/>
        <a:lstStyle/>
        <a:p>
          <a:endParaRPr lang="hu-HU"/>
        </a:p>
      </dgm:t>
    </dgm:pt>
    <dgm:pt modelId="{DB524142-6B4A-4B09-B61B-A7B0405F4716}" type="sibTrans" cxnId="{37D18E67-B443-4DEC-B942-F4A3ED488322}">
      <dgm:prSet/>
      <dgm:spPr/>
      <dgm:t>
        <a:bodyPr/>
        <a:lstStyle/>
        <a:p>
          <a:endParaRPr lang="hu-HU"/>
        </a:p>
      </dgm:t>
    </dgm:pt>
    <dgm:pt modelId="{624A1983-ADD7-4C37-BB7A-9FBCB4A570BD}">
      <dgm:prSet/>
      <dgm:spPr/>
      <dgm:t>
        <a:bodyPr/>
        <a:lstStyle/>
        <a:p>
          <a:pPr rtl="0"/>
          <a:r>
            <a:rPr lang="hu-HU" dirty="0" err="1" smtClean="0"/>
            <a:t>Feasible</a:t>
          </a:r>
          <a:r>
            <a:rPr lang="hu-HU" dirty="0" smtClean="0"/>
            <a:t> </a:t>
          </a:r>
          <a:r>
            <a:rPr lang="hu-HU" dirty="0" err="1" smtClean="0"/>
            <a:t>national</a:t>
          </a:r>
          <a:r>
            <a:rPr lang="hu-HU" dirty="0" smtClean="0"/>
            <a:t> </a:t>
          </a:r>
          <a:r>
            <a:rPr lang="hu-HU" dirty="0" err="1" smtClean="0"/>
            <a:t>commitments</a:t>
          </a:r>
          <a:endParaRPr lang="hu-HU" dirty="0"/>
        </a:p>
      </dgm:t>
    </dgm:pt>
    <dgm:pt modelId="{037B8B49-2344-4C9F-B33E-C350F8C60212}" type="parTrans" cxnId="{24516DAC-991D-4C93-83E1-983BEC311D0D}">
      <dgm:prSet/>
      <dgm:spPr/>
      <dgm:t>
        <a:bodyPr/>
        <a:lstStyle/>
        <a:p>
          <a:endParaRPr lang="hu-HU"/>
        </a:p>
      </dgm:t>
    </dgm:pt>
    <dgm:pt modelId="{85EE0137-E54F-42CC-8DE8-65F13ED943B9}" type="sibTrans" cxnId="{24516DAC-991D-4C93-83E1-983BEC311D0D}">
      <dgm:prSet/>
      <dgm:spPr/>
      <dgm:t>
        <a:bodyPr/>
        <a:lstStyle/>
        <a:p>
          <a:endParaRPr lang="hu-HU"/>
        </a:p>
      </dgm:t>
    </dgm:pt>
    <dgm:pt modelId="{5F3A4132-6548-4D20-A2E5-830AE2563523}">
      <dgm:prSet/>
      <dgm:spPr/>
      <dgm:t>
        <a:bodyPr/>
        <a:lstStyle/>
        <a:p>
          <a:pPr rtl="0"/>
          <a:r>
            <a:rPr lang="hu-HU" dirty="0" err="1" smtClean="0"/>
            <a:t>Coherent</a:t>
          </a:r>
          <a:r>
            <a:rPr lang="hu-HU" dirty="0" smtClean="0"/>
            <a:t> </a:t>
          </a:r>
          <a:r>
            <a:rPr lang="hu-HU" dirty="0" err="1" smtClean="0"/>
            <a:t>rules</a:t>
          </a:r>
          <a:r>
            <a:rPr lang="hu-HU" dirty="0" smtClean="0"/>
            <a:t> of </a:t>
          </a:r>
          <a:r>
            <a:rPr lang="hu-HU" dirty="0" err="1" smtClean="0"/>
            <a:t>procedure</a:t>
          </a:r>
          <a:endParaRPr lang="hu-HU" dirty="0"/>
        </a:p>
      </dgm:t>
    </dgm:pt>
    <dgm:pt modelId="{6EAB6BFF-0171-45B4-A494-41BAB69261CD}" type="parTrans" cxnId="{B6B85570-7817-40E1-8082-0D36DA4B9A77}">
      <dgm:prSet/>
      <dgm:spPr/>
      <dgm:t>
        <a:bodyPr/>
        <a:lstStyle/>
        <a:p>
          <a:endParaRPr lang="hu-HU"/>
        </a:p>
      </dgm:t>
    </dgm:pt>
    <dgm:pt modelId="{9C2D612C-BA8E-495F-B69D-74AAD8934537}" type="sibTrans" cxnId="{B6B85570-7817-40E1-8082-0D36DA4B9A77}">
      <dgm:prSet/>
      <dgm:spPr/>
      <dgm:t>
        <a:bodyPr/>
        <a:lstStyle/>
        <a:p>
          <a:endParaRPr lang="hu-HU"/>
        </a:p>
      </dgm:t>
    </dgm:pt>
    <dgm:pt modelId="{29CDBAB1-3CE5-48B2-8D1F-FD90225C20F0}">
      <dgm:prSet/>
      <dgm:spPr/>
      <dgm:t>
        <a:bodyPr/>
        <a:lstStyle/>
        <a:p>
          <a:pPr rtl="0"/>
          <a:r>
            <a:rPr lang="hu-HU" dirty="0" err="1" smtClean="0"/>
            <a:t>Leave</a:t>
          </a:r>
          <a:r>
            <a:rPr lang="hu-HU" dirty="0" smtClean="0"/>
            <a:t> </a:t>
          </a:r>
          <a:r>
            <a:rPr lang="hu-HU" dirty="0" err="1" smtClean="0"/>
            <a:t>opportunites</a:t>
          </a:r>
          <a:r>
            <a:rPr lang="hu-HU" dirty="0" smtClean="0"/>
            <a:t> </a:t>
          </a:r>
          <a:r>
            <a:rPr lang="hu-HU" dirty="0" err="1" smtClean="0"/>
            <a:t>open</a:t>
          </a:r>
          <a:r>
            <a:rPr lang="hu-HU" dirty="0" smtClean="0"/>
            <a:t> </a:t>
          </a:r>
          <a:r>
            <a:rPr lang="hu-HU" dirty="0" err="1" smtClean="0"/>
            <a:t>for</a:t>
          </a:r>
          <a:r>
            <a:rPr lang="hu-HU" dirty="0" smtClean="0"/>
            <a:t> </a:t>
          </a:r>
          <a:r>
            <a:rPr lang="hu-HU" dirty="0" err="1" smtClean="0"/>
            <a:t>possible</a:t>
          </a:r>
          <a:r>
            <a:rPr lang="hu-HU" dirty="0" smtClean="0"/>
            <a:t> </a:t>
          </a:r>
          <a:r>
            <a:rPr lang="hu-HU" dirty="0" err="1" smtClean="0"/>
            <a:t>synergies</a:t>
          </a:r>
          <a:r>
            <a:rPr lang="hu-HU" dirty="0" smtClean="0"/>
            <a:t> </a:t>
          </a:r>
          <a:r>
            <a:rPr lang="hu-HU" dirty="0" err="1" smtClean="0"/>
            <a:t>between</a:t>
          </a:r>
          <a:r>
            <a:rPr lang="hu-HU" dirty="0" smtClean="0"/>
            <a:t> </a:t>
          </a:r>
          <a:r>
            <a:rPr lang="hu-HU" dirty="0" err="1" smtClean="0"/>
            <a:t>funding</a:t>
          </a:r>
          <a:r>
            <a:rPr lang="hu-HU" dirty="0" smtClean="0"/>
            <a:t> </a:t>
          </a:r>
          <a:r>
            <a:rPr lang="hu-HU" dirty="0" err="1" smtClean="0"/>
            <a:t>instruments</a:t>
          </a:r>
          <a:endParaRPr lang="hu-HU" dirty="0"/>
        </a:p>
      </dgm:t>
    </dgm:pt>
    <dgm:pt modelId="{6F55D98A-032A-4786-BFBE-CA81178A7DCE}" type="parTrans" cxnId="{034D5A9D-851A-44F7-BCD7-294415F102AC}">
      <dgm:prSet/>
      <dgm:spPr/>
      <dgm:t>
        <a:bodyPr/>
        <a:lstStyle/>
        <a:p>
          <a:endParaRPr lang="hu-HU"/>
        </a:p>
      </dgm:t>
    </dgm:pt>
    <dgm:pt modelId="{44D54938-BCA5-4FCF-8041-A5C26E8154D6}" type="sibTrans" cxnId="{034D5A9D-851A-44F7-BCD7-294415F102AC}">
      <dgm:prSet/>
      <dgm:spPr/>
      <dgm:t>
        <a:bodyPr/>
        <a:lstStyle/>
        <a:p>
          <a:endParaRPr lang="hu-HU"/>
        </a:p>
      </dgm:t>
    </dgm:pt>
    <dgm:pt modelId="{2E98526E-A9BA-4088-B6DB-2B238C1D0285}">
      <dgm:prSet/>
      <dgm:spPr/>
      <dgm:t>
        <a:bodyPr/>
        <a:lstStyle/>
        <a:p>
          <a:pPr rtl="0"/>
          <a:r>
            <a:rPr lang="hu-HU" dirty="0" err="1" smtClean="0"/>
            <a:t>Timing</a:t>
          </a:r>
          <a:endParaRPr lang="hu-HU" dirty="0"/>
        </a:p>
      </dgm:t>
    </dgm:pt>
    <dgm:pt modelId="{1B0191CC-EE65-42EC-BCE0-B2842E9E08C7}" type="parTrans" cxnId="{F94029C4-DC42-4BFC-BD93-EAEEE4D36EA9}">
      <dgm:prSet/>
      <dgm:spPr/>
      <dgm:t>
        <a:bodyPr/>
        <a:lstStyle/>
        <a:p>
          <a:endParaRPr lang="hu-HU"/>
        </a:p>
      </dgm:t>
    </dgm:pt>
    <dgm:pt modelId="{21ED3234-234D-4D63-BB01-47C935A21E6F}" type="sibTrans" cxnId="{F94029C4-DC42-4BFC-BD93-EAEEE4D36EA9}">
      <dgm:prSet/>
      <dgm:spPr/>
      <dgm:t>
        <a:bodyPr/>
        <a:lstStyle/>
        <a:p>
          <a:endParaRPr lang="hu-HU"/>
        </a:p>
      </dgm:t>
    </dgm:pt>
    <dgm:pt modelId="{D4DD5DAA-C878-4445-9601-4E57E79F39EC}">
      <dgm:prSet/>
      <dgm:spPr/>
      <dgm:t>
        <a:bodyPr/>
        <a:lstStyle/>
        <a:p>
          <a:pPr rtl="0"/>
          <a:r>
            <a:rPr lang="hu-HU" dirty="0" err="1" smtClean="0"/>
            <a:t>Moniotoring</a:t>
          </a:r>
          <a:endParaRPr lang="hu-HU" dirty="0"/>
        </a:p>
      </dgm:t>
    </dgm:pt>
    <dgm:pt modelId="{E9C799C2-3FC2-4220-9F40-6E5358FC359E}" type="parTrans" cxnId="{BB0A9F74-3573-44F6-BE73-2C4F8D3773BA}">
      <dgm:prSet/>
      <dgm:spPr/>
    </dgm:pt>
    <dgm:pt modelId="{100094BB-DC07-4883-A5F9-02865718724A}" type="sibTrans" cxnId="{BB0A9F74-3573-44F6-BE73-2C4F8D3773BA}">
      <dgm:prSet/>
      <dgm:spPr/>
    </dgm:pt>
    <dgm:pt modelId="{89308E8B-1DDC-44E9-B1AC-81A2E4A22EC8}">
      <dgm:prSet/>
      <dgm:spPr/>
      <dgm:t>
        <a:bodyPr/>
        <a:lstStyle/>
        <a:p>
          <a:pPr rtl="0"/>
          <a:r>
            <a:rPr lang="hu-HU" dirty="0" err="1" smtClean="0"/>
            <a:t>Tailor</a:t>
          </a:r>
          <a:r>
            <a:rPr lang="hu-HU" dirty="0" smtClean="0"/>
            <a:t> </a:t>
          </a:r>
          <a:r>
            <a:rPr lang="hu-HU" dirty="0" err="1" smtClean="0"/>
            <a:t>operative</a:t>
          </a:r>
          <a:r>
            <a:rPr lang="hu-HU" dirty="0" smtClean="0"/>
            <a:t> </a:t>
          </a:r>
          <a:r>
            <a:rPr lang="hu-HU" dirty="0" err="1" smtClean="0"/>
            <a:t>programmes</a:t>
          </a:r>
          <a:r>
            <a:rPr lang="hu-HU" dirty="0" smtClean="0"/>
            <a:t> </a:t>
          </a:r>
          <a:r>
            <a:rPr lang="hu-HU" dirty="0" err="1" smtClean="0"/>
            <a:t>to</a:t>
          </a:r>
          <a:r>
            <a:rPr lang="hu-HU" dirty="0" smtClean="0"/>
            <a:t> EU </a:t>
          </a:r>
          <a:r>
            <a:rPr lang="hu-HU" dirty="0" err="1" smtClean="0"/>
            <a:t>strategies</a:t>
          </a:r>
          <a:endParaRPr lang="hu-HU" dirty="0"/>
        </a:p>
      </dgm:t>
    </dgm:pt>
    <dgm:pt modelId="{5CF70B95-A017-4A9C-8066-2E2EC05137A8}" type="parTrans" cxnId="{1FAF9F26-B00A-4ADF-8FA2-C50ED640570C}">
      <dgm:prSet/>
      <dgm:spPr/>
    </dgm:pt>
    <dgm:pt modelId="{835CC80B-440A-4747-8036-3D3C2132F9C9}" type="sibTrans" cxnId="{1FAF9F26-B00A-4ADF-8FA2-C50ED640570C}">
      <dgm:prSet/>
      <dgm:spPr/>
    </dgm:pt>
    <dgm:pt modelId="{7E1C86E4-0385-4E89-8AC0-021EACC1909B}" type="pres">
      <dgm:prSet presAssocID="{0D2D45E5-0CB0-4334-9754-A81C19A51D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B5802CB-2E05-4EDE-8A74-04F6348834AB}" type="pres">
      <dgm:prSet presAssocID="{E118A2AF-A2E3-4774-B200-DCEAF2C30772}" presName="linNode" presStyleCnt="0"/>
      <dgm:spPr/>
    </dgm:pt>
    <dgm:pt modelId="{BF3B0395-ACCB-44D8-8D7D-98FCCFDEC1B9}" type="pres">
      <dgm:prSet presAssocID="{E118A2AF-A2E3-4774-B200-DCEAF2C30772}" presName="parentText" presStyleLbl="node1" presStyleIdx="0" presStyleCnt="1" custLinFactNeighborY="-613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44051E-EB5B-4289-AB2D-D68E48603EAF}" type="pres">
      <dgm:prSet presAssocID="{E118A2AF-A2E3-4774-B200-DCEAF2C30772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3E1BD1D-C6E7-4249-A49B-76D6533255A3}" srcId="{0D2D45E5-0CB0-4334-9754-A81C19A51D37}" destId="{E118A2AF-A2E3-4774-B200-DCEAF2C30772}" srcOrd="0" destOrd="0" parTransId="{43F2A709-56BC-47CB-BBD3-A17DE90627FB}" sibTransId="{548C7AC9-AF26-4E5F-8E87-22EABE42986E}"/>
    <dgm:cxn modelId="{BB0A9F74-3573-44F6-BE73-2C4F8D3773BA}" srcId="{E118A2AF-A2E3-4774-B200-DCEAF2C30772}" destId="{D4DD5DAA-C878-4445-9601-4E57E79F39EC}" srcOrd="1" destOrd="0" parTransId="{E9C799C2-3FC2-4220-9F40-6E5358FC359E}" sibTransId="{100094BB-DC07-4883-A5F9-02865718724A}"/>
    <dgm:cxn modelId="{034D5A9D-851A-44F7-BCD7-294415F102AC}" srcId="{E118A2AF-A2E3-4774-B200-DCEAF2C30772}" destId="{29CDBAB1-3CE5-48B2-8D1F-FD90225C20F0}" srcOrd="7" destOrd="0" parTransId="{6F55D98A-032A-4786-BFBE-CA81178A7DCE}" sibTransId="{44D54938-BCA5-4FCF-8041-A5C26E8154D6}"/>
    <dgm:cxn modelId="{F94029C4-DC42-4BFC-BD93-EAEEE4D36EA9}" srcId="{E118A2AF-A2E3-4774-B200-DCEAF2C30772}" destId="{2E98526E-A9BA-4088-B6DB-2B238C1D0285}" srcOrd="0" destOrd="0" parTransId="{1B0191CC-EE65-42EC-BCE0-B2842E9E08C7}" sibTransId="{21ED3234-234D-4D63-BB01-47C935A21E6F}"/>
    <dgm:cxn modelId="{1FAF9F26-B00A-4ADF-8FA2-C50ED640570C}" srcId="{E118A2AF-A2E3-4774-B200-DCEAF2C30772}" destId="{89308E8B-1DDC-44E9-B1AC-81A2E4A22EC8}" srcOrd="5" destOrd="0" parTransId="{5CF70B95-A017-4A9C-8066-2E2EC05137A8}" sibTransId="{835CC80B-440A-4747-8036-3D3C2132F9C9}"/>
    <dgm:cxn modelId="{2F109988-6FB9-4CA0-8B2E-4C11DFC9A2BA}" type="presOf" srcId="{5F3A4132-6548-4D20-A2E5-830AE2563523}" destId="{2344051E-EB5B-4289-AB2D-D68E48603EAF}" srcOrd="0" destOrd="6" presId="urn:microsoft.com/office/officeart/2005/8/layout/vList5"/>
    <dgm:cxn modelId="{1D9FCF2F-D728-4DE2-84B2-7DB9D46881F9}" type="presOf" srcId="{518CBE76-0801-4659-B2EE-A0936C79F234}" destId="{2344051E-EB5B-4289-AB2D-D68E48603EAF}" srcOrd="0" destOrd="2" presId="urn:microsoft.com/office/officeart/2005/8/layout/vList5"/>
    <dgm:cxn modelId="{37D18E67-B443-4DEC-B942-F4A3ED488322}" srcId="{E118A2AF-A2E3-4774-B200-DCEAF2C30772}" destId="{14113968-75AF-4565-B890-DFF854455C30}" srcOrd="3" destOrd="0" parTransId="{69CB2283-E957-44C9-B885-3EB059050A72}" sibTransId="{DB524142-6B4A-4B09-B61B-A7B0405F4716}"/>
    <dgm:cxn modelId="{DE76D42E-9AAE-448F-95EE-4C6D0F784916}" srcId="{E118A2AF-A2E3-4774-B200-DCEAF2C30772}" destId="{518CBE76-0801-4659-B2EE-A0936C79F234}" srcOrd="2" destOrd="0" parTransId="{6D5AF207-E13F-427B-80FE-B0A573527E5D}" sibTransId="{6019A3EB-DA1C-4594-94FD-587B31100750}"/>
    <dgm:cxn modelId="{7F961D9F-B799-4462-A92D-CF80B4B33131}" type="presOf" srcId="{2E98526E-A9BA-4088-B6DB-2B238C1D0285}" destId="{2344051E-EB5B-4289-AB2D-D68E48603EAF}" srcOrd="0" destOrd="0" presId="urn:microsoft.com/office/officeart/2005/8/layout/vList5"/>
    <dgm:cxn modelId="{5E5BCCFB-897B-439D-9102-5712C29DC3FE}" type="presOf" srcId="{14113968-75AF-4565-B890-DFF854455C30}" destId="{2344051E-EB5B-4289-AB2D-D68E48603EAF}" srcOrd="0" destOrd="3" presId="urn:microsoft.com/office/officeart/2005/8/layout/vList5"/>
    <dgm:cxn modelId="{52046CC5-C435-4A4E-843F-4C0063B91633}" type="presOf" srcId="{624A1983-ADD7-4C37-BB7A-9FBCB4A570BD}" destId="{2344051E-EB5B-4289-AB2D-D68E48603EAF}" srcOrd="0" destOrd="4" presId="urn:microsoft.com/office/officeart/2005/8/layout/vList5"/>
    <dgm:cxn modelId="{6CB2F6E5-FDD7-4717-A7E2-45E7BDD1279C}" type="presOf" srcId="{89308E8B-1DDC-44E9-B1AC-81A2E4A22EC8}" destId="{2344051E-EB5B-4289-AB2D-D68E48603EAF}" srcOrd="0" destOrd="5" presId="urn:microsoft.com/office/officeart/2005/8/layout/vList5"/>
    <dgm:cxn modelId="{B6B85570-7817-40E1-8082-0D36DA4B9A77}" srcId="{E118A2AF-A2E3-4774-B200-DCEAF2C30772}" destId="{5F3A4132-6548-4D20-A2E5-830AE2563523}" srcOrd="6" destOrd="0" parTransId="{6EAB6BFF-0171-45B4-A494-41BAB69261CD}" sibTransId="{9C2D612C-BA8E-495F-B69D-74AAD8934537}"/>
    <dgm:cxn modelId="{24516DAC-991D-4C93-83E1-983BEC311D0D}" srcId="{E118A2AF-A2E3-4774-B200-DCEAF2C30772}" destId="{624A1983-ADD7-4C37-BB7A-9FBCB4A570BD}" srcOrd="4" destOrd="0" parTransId="{037B8B49-2344-4C9F-B33E-C350F8C60212}" sibTransId="{85EE0137-E54F-42CC-8DE8-65F13ED943B9}"/>
    <dgm:cxn modelId="{5D24D22E-E2D3-431B-900B-311D178A34AC}" type="presOf" srcId="{29CDBAB1-3CE5-48B2-8D1F-FD90225C20F0}" destId="{2344051E-EB5B-4289-AB2D-D68E48603EAF}" srcOrd="0" destOrd="7" presId="urn:microsoft.com/office/officeart/2005/8/layout/vList5"/>
    <dgm:cxn modelId="{AC35B189-8E7D-47B1-B3EF-E798F57F87CB}" type="presOf" srcId="{D4DD5DAA-C878-4445-9601-4E57E79F39EC}" destId="{2344051E-EB5B-4289-AB2D-D68E48603EAF}" srcOrd="0" destOrd="1" presId="urn:microsoft.com/office/officeart/2005/8/layout/vList5"/>
    <dgm:cxn modelId="{E903A39D-EC9B-421E-95D5-35959BDBD04B}" type="presOf" srcId="{0D2D45E5-0CB0-4334-9754-A81C19A51D37}" destId="{7E1C86E4-0385-4E89-8AC0-021EACC1909B}" srcOrd="0" destOrd="0" presId="urn:microsoft.com/office/officeart/2005/8/layout/vList5"/>
    <dgm:cxn modelId="{5249D184-6FF2-4062-8358-C58AFF4FC669}" type="presOf" srcId="{E118A2AF-A2E3-4774-B200-DCEAF2C30772}" destId="{BF3B0395-ACCB-44D8-8D7D-98FCCFDEC1B9}" srcOrd="0" destOrd="0" presId="urn:microsoft.com/office/officeart/2005/8/layout/vList5"/>
    <dgm:cxn modelId="{52F8154B-4888-43D2-B662-7616607D9ECF}" type="presParOf" srcId="{7E1C86E4-0385-4E89-8AC0-021EACC1909B}" destId="{2B5802CB-2E05-4EDE-8A74-04F6348834AB}" srcOrd="0" destOrd="0" presId="urn:microsoft.com/office/officeart/2005/8/layout/vList5"/>
    <dgm:cxn modelId="{E676CD5E-41B3-4CED-85F1-481181B18A13}" type="presParOf" srcId="{2B5802CB-2E05-4EDE-8A74-04F6348834AB}" destId="{BF3B0395-ACCB-44D8-8D7D-98FCCFDEC1B9}" srcOrd="0" destOrd="0" presId="urn:microsoft.com/office/officeart/2005/8/layout/vList5"/>
    <dgm:cxn modelId="{F0AD6FF1-B228-4759-B7A5-A511F47DF0EF}" type="presParOf" srcId="{2B5802CB-2E05-4EDE-8A74-04F6348834AB}" destId="{2344051E-EB5B-4289-AB2D-D68E48603E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460813-34A2-4EB6-97DD-FA8AF84D5032}">
      <dsp:nvSpPr>
        <dsp:cNvPr id="0" name=""/>
        <dsp:cNvSpPr/>
      </dsp:nvSpPr>
      <dsp:spPr>
        <a:xfrm>
          <a:off x="0" y="103224"/>
          <a:ext cx="8712968" cy="1305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u="sng" kern="1200" dirty="0" smtClean="0">
              <a:latin typeface="Arial" pitchFamily="34" charset="0"/>
              <a:cs typeface="Arial" pitchFamily="34" charset="0"/>
            </a:rPr>
            <a:t>A</a:t>
          </a:r>
          <a:r>
            <a:rPr lang="en-US" sz="1800" b="1" u="sng" kern="1200" dirty="0" err="1" smtClean="0">
              <a:latin typeface="Arial" pitchFamily="34" charset="0"/>
              <a:cs typeface="Arial" pitchFamily="34" charset="0"/>
            </a:rPr>
            <a:t>im</a:t>
          </a:r>
          <a:r>
            <a:rPr lang="hu-HU" sz="1800" b="1" u="sng" kern="1200" dirty="0" smtClean="0">
              <a:latin typeface="Arial" pitchFamily="34" charset="0"/>
              <a:cs typeface="Arial" pitchFamily="34" charset="0"/>
            </a:rPr>
            <a:t>:</a:t>
          </a:r>
          <a:r>
            <a:rPr lang="en-US" sz="1800" b="1" u="sng" kern="1200" dirty="0" smtClean="0">
              <a:latin typeface="Arial" pitchFamily="34" charset="0"/>
              <a:cs typeface="Arial" pitchFamily="34" charset="0"/>
            </a:rPr>
            <a:t> </a:t>
          </a:r>
          <a:endParaRPr lang="hu-HU" sz="1800" b="1" u="sng" kern="1200" dirty="0" smtClean="0">
            <a:latin typeface="Arial" pitchFamily="34" charset="0"/>
            <a:cs typeface="Arial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to reduce regional disparities in </a:t>
          </a:r>
          <a:r>
            <a:rPr lang="hu-HU" sz="1800" kern="1200" dirty="0" smtClean="0">
              <a:latin typeface="Arial" pitchFamily="34" charset="0"/>
              <a:cs typeface="Arial" pitchFamily="34" charset="0"/>
            </a:rPr>
            <a:t>Europe 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terms of income, wealth and opportunities. Europe's poorer regions receive most of the support, but all European regions are eligible for funding under the policy's various funds and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programmes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.</a:t>
          </a:r>
          <a:endParaRPr lang="hu-HU" sz="1800" kern="1200" dirty="0">
            <a:latin typeface="Arial" pitchFamily="34" charset="0"/>
            <a:cs typeface="Arial" pitchFamily="34" charset="0"/>
          </a:endParaRPr>
        </a:p>
      </dsp:txBody>
      <dsp:txXfrm>
        <a:off x="0" y="103224"/>
        <a:ext cx="8712968" cy="130571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36D9AB-EFE0-4670-B3AD-F9335E67FFCF}">
      <dsp:nvSpPr>
        <dsp:cNvPr id="0" name=""/>
        <dsp:cNvSpPr/>
      </dsp:nvSpPr>
      <dsp:spPr>
        <a:xfrm rot="5400000">
          <a:off x="5110531" y="-1731072"/>
          <a:ext cx="1726504" cy="562238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u="sng" kern="1200" dirty="0" smtClean="0"/>
            <a:t> </a:t>
          </a:r>
          <a:r>
            <a:rPr lang="hu-HU" sz="2400" u="sng" kern="1200" dirty="0" err="1" smtClean="0"/>
            <a:t>maintain</a:t>
          </a:r>
          <a:r>
            <a:rPr lang="hu-HU" sz="2400" u="sng" kern="1200" dirty="0" smtClean="0"/>
            <a:t> </a:t>
          </a:r>
          <a:r>
            <a:rPr lang="hu-HU" sz="2400" u="sng" kern="1200" dirty="0" err="1" smtClean="0"/>
            <a:t>direct</a:t>
          </a:r>
          <a:r>
            <a:rPr lang="hu-HU" sz="2400" u="sng" kern="1200" dirty="0" smtClean="0"/>
            <a:t> </a:t>
          </a:r>
          <a:r>
            <a:rPr lang="hu-HU" sz="2400" u="sng" kern="1200" dirty="0" err="1" smtClean="0"/>
            <a:t>contact</a:t>
          </a:r>
          <a:r>
            <a:rPr lang="hu-HU" sz="2400" u="sng" kern="1200" dirty="0" smtClean="0"/>
            <a:t> </a:t>
          </a:r>
          <a:r>
            <a:rPr lang="hu-HU" sz="2400" u="sng" kern="1200" dirty="0" err="1" smtClean="0"/>
            <a:t>with</a:t>
          </a:r>
          <a:r>
            <a:rPr lang="hu-HU" sz="2400" u="sng" kern="1200" dirty="0" smtClean="0"/>
            <a:t> </a:t>
          </a:r>
          <a:r>
            <a:rPr lang="hu-HU" sz="2400" u="sng" kern="1200" dirty="0" err="1" smtClean="0"/>
            <a:t>clients</a:t>
          </a:r>
          <a:r>
            <a:rPr lang="hu-HU" sz="2400" u="sng" kern="1200" dirty="0" smtClean="0"/>
            <a:t> (</a:t>
          </a:r>
          <a:r>
            <a:rPr lang="hu-HU" sz="2400" u="sng" kern="1200" dirty="0" err="1" smtClean="0"/>
            <a:t>e.g</a:t>
          </a:r>
          <a:r>
            <a:rPr lang="hu-HU" sz="2400" u="sng" kern="1200" dirty="0" smtClean="0"/>
            <a:t>. </a:t>
          </a:r>
          <a:r>
            <a:rPr lang="hu-HU" sz="2400" u="sng" kern="1200" dirty="0" err="1" smtClean="0"/>
            <a:t>higher</a:t>
          </a:r>
          <a:r>
            <a:rPr lang="hu-HU" sz="2400" u="sng" kern="1200" dirty="0" smtClean="0"/>
            <a:t> </a:t>
          </a:r>
          <a:r>
            <a:rPr lang="hu-HU" sz="2400" u="sng" kern="1200" dirty="0" err="1" smtClean="0"/>
            <a:t>education</a:t>
          </a:r>
          <a:r>
            <a:rPr lang="hu-HU" sz="2400" u="sng" kern="1200" dirty="0" smtClean="0"/>
            <a:t> </a:t>
          </a:r>
          <a:r>
            <a:rPr lang="hu-HU" sz="2400" u="sng" kern="1200" dirty="0" err="1" smtClean="0"/>
            <a:t>institutions</a:t>
          </a:r>
          <a:r>
            <a:rPr lang="hu-HU" sz="2400" kern="1200" dirty="0" smtClean="0"/>
            <a:t>)</a:t>
          </a:r>
          <a:endParaRPr lang="hu-HU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err="1" smtClean="0"/>
            <a:t>Regular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visits</a:t>
          </a:r>
          <a:endParaRPr lang="hu-HU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err="1" smtClean="0"/>
            <a:t>Speed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up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payments</a:t>
          </a:r>
          <a:endParaRPr lang="hu-HU" sz="24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600" kern="1200" dirty="0"/>
        </a:p>
      </dsp:txBody>
      <dsp:txXfrm rot="5400000">
        <a:off x="5110531" y="-1731072"/>
        <a:ext cx="1726504" cy="5622384"/>
      </dsp:txXfrm>
    </dsp:sp>
    <dsp:sp modelId="{BE118481-AF44-405F-9A2F-DAC50BD2C016}">
      <dsp:nvSpPr>
        <dsp:cNvPr id="0" name=""/>
        <dsp:cNvSpPr/>
      </dsp:nvSpPr>
      <dsp:spPr>
        <a:xfrm>
          <a:off x="0" y="1054"/>
          <a:ext cx="3162591" cy="215813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kern="1200" dirty="0" smtClean="0"/>
            <a:t>Golden </a:t>
          </a:r>
          <a:r>
            <a:rPr lang="hu-HU" sz="3600" kern="1200" dirty="0" err="1" smtClean="0"/>
            <a:t>rule</a:t>
          </a:r>
          <a:endParaRPr lang="hu-HU" sz="3600" kern="1200" dirty="0"/>
        </a:p>
      </dsp:txBody>
      <dsp:txXfrm>
        <a:off x="0" y="1054"/>
        <a:ext cx="3162591" cy="215813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4824CE-02DA-41C8-B3A7-BD3CC23F8240}">
      <dsp:nvSpPr>
        <dsp:cNvPr id="0" name=""/>
        <dsp:cNvSpPr/>
      </dsp:nvSpPr>
      <dsp:spPr>
        <a:xfrm rot="5400000">
          <a:off x="5283861" y="-1986913"/>
          <a:ext cx="1281913" cy="557629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Publishing </a:t>
          </a:r>
          <a:r>
            <a:rPr lang="hu-HU" sz="1500" kern="1200" dirty="0" err="1" smtClean="0"/>
            <a:t>calls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in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regions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not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eligible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for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Cohesion</a:t>
          </a:r>
          <a:r>
            <a:rPr lang="hu-HU" sz="1500" kern="1200" dirty="0" smtClean="0"/>
            <a:t> Policy </a:t>
          </a:r>
          <a:r>
            <a:rPr lang="hu-HU" sz="1500" kern="1200" dirty="0" err="1" smtClean="0"/>
            <a:t>funding</a:t>
          </a:r>
          <a:r>
            <a:rPr lang="hu-HU" sz="1500" kern="1200" dirty="0" smtClean="0"/>
            <a:t>– </a:t>
          </a:r>
          <a:r>
            <a:rPr lang="hu-HU" sz="1500" kern="1200" dirty="0" err="1" smtClean="0"/>
            <a:t>using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national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sources</a:t>
          </a:r>
          <a:r>
            <a:rPr lang="hu-HU" sz="1500" kern="1200" dirty="0" smtClean="0"/>
            <a:t>. (KTIA – SROP 4.2.2.A &amp; SROP 4.2.2.C) </a:t>
          </a:r>
          <a:endParaRPr lang="hu-HU" sz="1500" kern="1200" dirty="0"/>
        </a:p>
      </dsp:txBody>
      <dsp:txXfrm rot="5400000">
        <a:off x="5283861" y="-1986913"/>
        <a:ext cx="1281913" cy="5576299"/>
      </dsp:txXfrm>
    </dsp:sp>
    <dsp:sp modelId="{2131D941-55E5-4B51-8BD3-3E06EFF5DE7D}">
      <dsp:nvSpPr>
        <dsp:cNvPr id="0" name=""/>
        <dsp:cNvSpPr/>
      </dsp:nvSpPr>
      <dsp:spPr>
        <a:xfrm>
          <a:off x="0" y="40"/>
          <a:ext cx="3136668" cy="160239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dirty="0" err="1" smtClean="0"/>
            <a:t>Cohesion</a:t>
          </a:r>
          <a:r>
            <a:rPr lang="hu-HU" sz="3100" kern="1200" dirty="0" smtClean="0"/>
            <a:t> policy and </a:t>
          </a:r>
          <a:r>
            <a:rPr lang="hu-HU" sz="3100" kern="1200" dirty="0" err="1" smtClean="0"/>
            <a:t>national</a:t>
          </a:r>
          <a:r>
            <a:rPr lang="hu-HU" sz="3100" kern="1200" dirty="0" smtClean="0"/>
            <a:t> </a:t>
          </a:r>
          <a:r>
            <a:rPr lang="hu-HU" sz="3100" kern="1200" dirty="0" err="1" smtClean="0"/>
            <a:t>sources</a:t>
          </a:r>
          <a:endParaRPr lang="hu-HU" sz="3100" kern="1200" dirty="0"/>
        </a:p>
      </dsp:txBody>
      <dsp:txXfrm>
        <a:off x="0" y="40"/>
        <a:ext cx="3136668" cy="1602392"/>
      </dsp:txXfrm>
    </dsp:sp>
    <dsp:sp modelId="{20EC55BA-AE4F-483E-A42D-3663C48E1A8A}">
      <dsp:nvSpPr>
        <dsp:cNvPr id="0" name=""/>
        <dsp:cNvSpPr/>
      </dsp:nvSpPr>
      <dsp:spPr>
        <a:xfrm rot="5400000">
          <a:off x="5283861" y="-304401"/>
          <a:ext cx="1281913" cy="557629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European </a:t>
          </a:r>
          <a:r>
            <a:rPr lang="hu-HU" sz="1500" kern="1200" dirty="0" err="1" smtClean="0"/>
            <a:t>Social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Fund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based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measure</a:t>
          </a:r>
          <a:r>
            <a:rPr lang="hu-HU" sz="1500" kern="1200" dirty="0" smtClean="0"/>
            <a:t>   </a:t>
          </a:r>
          <a:r>
            <a:rPr lang="hu-HU" sz="1500" kern="1200" dirty="0" err="1" smtClean="0"/>
            <a:t>aiming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at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integrating</a:t>
          </a:r>
          <a:r>
            <a:rPr lang="hu-HU" sz="1500" kern="1200" dirty="0" smtClean="0"/>
            <a:t> Hungary </a:t>
          </a:r>
          <a:r>
            <a:rPr lang="hu-HU" sz="1500" kern="1200" dirty="0" err="1" smtClean="0"/>
            <a:t>into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the</a:t>
          </a:r>
          <a:r>
            <a:rPr lang="hu-HU" sz="1500" kern="1200" dirty="0" smtClean="0"/>
            <a:t> European Research </a:t>
          </a:r>
          <a:r>
            <a:rPr lang="hu-HU" sz="1500" kern="1200" dirty="0" err="1" smtClean="0"/>
            <a:t>Area</a:t>
          </a:r>
          <a:r>
            <a:rPr lang="hu-HU" sz="1500" kern="1200" dirty="0" smtClean="0"/>
            <a:t> – </a:t>
          </a:r>
          <a:r>
            <a:rPr lang="hu-HU" sz="1500" kern="1200" dirty="0" err="1" smtClean="0"/>
            <a:t>increase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involvement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in</a:t>
          </a:r>
          <a:r>
            <a:rPr lang="hu-HU" sz="1500" kern="1200" dirty="0" smtClean="0"/>
            <a:t> FP7 </a:t>
          </a:r>
          <a:r>
            <a:rPr lang="hu-HU" sz="1500" kern="1200" dirty="0" err="1" smtClean="0"/>
            <a:t>calls</a:t>
          </a:r>
          <a:r>
            <a:rPr lang="hu-HU" sz="1500" kern="1200" dirty="0" smtClean="0"/>
            <a:t>. (SROP 4.2.2.A &amp; SROP 4.2.2.C) 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err="1" smtClean="0"/>
            <a:t>Creating</a:t>
          </a:r>
          <a:r>
            <a:rPr lang="hu-HU" sz="1500" kern="1200" dirty="0" smtClean="0"/>
            <a:t> a </a:t>
          </a:r>
          <a:r>
            <a:rPr lang="hu-HU" sz="1500" kern="1200" dirty="0" err="1" smtClean="0"/>
            <a:t>national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equivalent</a:t>
          </a:r>
          <a:r>
            <a:rPr lang="hu-HU" sz="1500" kern="1200" dirty="0" smtClean="0"/>
            <a:t> of a European </a:t>
          </a:r>
          <a:r>
            <a:rPr lang="hu-HU" sz="1500" kern="1200" dirty="0" err="1" smtClean="0"/>
            <a:t>Event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using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the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Cohesion</a:t>
          </a:r>
          <a:r>
            <a:rPr lang="hu-HU" sz="1500" kern="1200" dirty="0" smtClean="0"/>
            <a:t> Policy </a:t>
          </a:r>
          <a:r>
            <a:rPr lang="hu-HU" sz="1500" kern="1200" dirty="0" err="1" smtClean="0"/>
            <a:t>funds</a:t>
          </a:r>
          <a:r>
            <a:rPr lang="hu-HU" sz="1500" kern="1200" dirty="0" smtClean="0"/>
            <a:t> – </a:t>
          </a:r>
          <a:r>
            <a:rPr lang="hu-HU" sz="1500" kern="1200" dirty="0" err="1" smtClean="0"/>
            <a:t>Researchers</a:t>
          </a:r>
          <a:r>
            <a:rPr lang="hu-HU" sz="1500" kern="1200" dirty="0" smtClean="0"/>
            <a:t> </a:t>
          </a:r>
          <a:r>
            <a:rPr lang="hu-HU" sz="1500" kern="1200" dirty="0" err="1" smtClean="0"/>
            <a:t>Night</a:t>
          </a:r>
          <a:r>
            <a:rPr lang="hu-HU" sz="1500" kern="1200" dirty="0" smtClean="0"/>
            <a:t> – SROP 4.2.3</a:t>
          </a:r>
          <a:endParaRPr lang="hu-HU" sz="1500" kern="1200" dirty="0"/>
        </a:p>
      </dsp:txBody>
      <dsp:txXfrm rot="5400000">
        <a:off x="5283861" y="-304401"/>
        <a:ext cx="1281913" cy="5576299"/>
      </dsp:txXfrm>
    </dsp:sp>
    <dsp:sp modelId="{37A613E9-58C5-43F0-8DA9-D8113C2DB9DF}">
      <dsp:nvSpPr>
        <dsp:cNvPr id="0" name=""/>
        <dsp:cNvSpPr/>
      </dsp:nvSpPr>
      <dsp:spPr>
        <a:xfrm>
          <a:off x="0" y="1682551"/>
          <a:ext cx="3136668" cy="160239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100" kern="1200" dirty="0" err="1" smtClean="0"/>
            <a:t>Cohesion</a:t>
          </a:r>
          <a:r>
            <a:rPr lang="hu-HU" sz="3100" kern="1200" dirty="0" smtClean="0"/>
            <a:t> Policy and FP7</a:t>
          </a:r>
          <a:endParaRPr lang="hu-HU" sz="3100" kern="1200" dirty="0"/>
        </a:p>
      </dsp:txBody>
      <dsp:txXfrm>
        <a:off x="0" y="1682551"/>
        <a:ext cx="3136668" cy="16023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76C08B-EFF7-4951-A3B7-3124DF1E44DA}">
      <dsp:nvSpPr>
        <dsp:cNvPr id="0" name=""/>
        <dsp:cNvSpPr/>
      </dsp:nvSpPr>
      <dsp:spPr>
        <a:xfrm>
          <a:off x="42" y="71134"/>
          <a:ext cx="4071440" cy="6224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itchFamily="34" charset="0"/>
              <a:cs typeface="Arial" pitchFamily="34" charset="0"/>
            </a:rPr>
            <a:t>The European Social Fund (ESF)</a:t>
          </a:r>
          <a:endParaRPr lang="hu-HU" sz="1800" kern="1200" dirty="0">
            <a:latin typeface="Arial" pitchFamily="34" charset="0"/>
            <a:cs typeface="Arial" pitchFamily="34" charset="0"/>
          </a:endParaRPr>
        </a:p>
      </dsp:txBody>
      <dsp:txXfrm>
        <a:off x="42" y="71134"/>
        <a:ext cx="4071440" cy="622479"/>
      </dsp:txXfrm>
    </dsp:sp>
    <dsp:sp modelId="{F17C92E2-C8B6-490C-8639-6502EF59D1F1}">
      <dsp:nvSpPr>
        <dsp:cNvPr id="0" name=""/>
        <dsp:cNvSpPr/>
      </dsp:nvSpPr>
      <dsp:spPr>
        <a:xfrm>
          <a:off x="42" y="693613"/>
          <a:ext cx="4071440" cy="37706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increasing the adaptability of workers and enterprises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enhancing access to employment and participation in the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labour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market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 reinforcing social inclusion by combating discrimination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facilitating access to the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labour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market for disadvantaged people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promoting partnership for reform in the fields of employment and inclusion</a:t>
          </a:r>
          <a:r>
            <a:rPr lang="en-US" sz="1800" kern="1200" dirty="0" smtClean="0"/>
            <a:t>.</a:t>
          </a:r>
          <a:endParaRPr lang="hu-HU" sz="1800" kern="1200" dirty="0"/>
        </a:p>
      </dsp:txBody>
      <dsp:txXfrm>
        <a:off x="42" y="693613"/>
        <a:ext cx="4071440" cy="3770600"/>
      </dsp:txXfrm>
    </dsp:sp>
    <dsp:sp modelId="{313B96E4-F35E-4C60-94CC-E3BE60C88310}">
      <dsp:nvSpPr>
        <dsp:cNvPr id="0" name=""/>
        <dsp:cNvSpPr/>
      </dsp:nvSpPr>
      <dsp:spPr>
        <a:xfrm>
          <a:off x="4641484" y="71134"/>
          <a:ext cx="4071440" cy="622479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itchFamily="34" charset="0"/>
              <a:cs typeface="Arial" pitchFamily="34" charset="0"/>
            </a:rPr>
            <a:t>The European Regional Development Fund (ERDF)</a:t>
          </a:r>
          <a:endParaRPr lang="hu-HU" sz="1800" kern="1200" dirty="0">
            <a:latin typeface="Arial" pitchFamily="34" charset="0"/>
            <a:cs typeface="Arial" pitchFamily="34" charset="0"/>
          </a:endParaRPr>
        </a:p>
      </dsp:txBody>
      <dsp:txXfrm>
        <a:off x="4641484" y="71134"/>
        <a:ext cx="4071440" cy="622479"/>
      </dsp:txXfrm>
    </dsp:sp>
    <dsp:sp modelId="{9C265160-C4BC-4B44-8214-8FEDB09691AA}">
      <dsp:nvSpPr>
        <dsp:cNvPr id="0" name=""/>
        <dsp:cNvSpPr/>
      </dsp:nvSpPr>
      <dsp:spPr>
        <a:xfrm>
          <a:off x="4641484" y="693613"/>
          <a:ext cx="4071440" cy="3770600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regional development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economic change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enhanced competitiveness and territorial co-operation throughout the EU.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Funding priorities include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modernising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economic structures, creating sustainable jobs and economic growth, research and innovation, environmental protection and risk prevention.</a:t>
          </a:r>
          <a:endParaRPr lang="hu-H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Investment in infrastructure also retains an important role, especially in the least-developed regions</a:t>
          </a:r>
          <a:endParaRPr lang="hu-HU" sz="1800" kern="1200" dirty="0">
            <a:latin typeface="Arial" pitchFamily="34" charset="0"/>
            <a:cs typeface="Arial" pitchFamily="34" charset="0"/>
          </a:endParaRPr>
        </a:p>
      </dsp:txBody>
      <dsp:txXfrm>
        <a:off x="4641484" y="693613"/>
        <a:ext cx="4071440" cy="37706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13C9D2-A954-41A1-A5BC-FB87C654482E}">
      <dsp:nvSpPr>
        <dsp:cNvPr id="0" name=""/>
        <dsp:cNvSpPr/>
      </dsp:nvSpPr>
      <dsp:spPr>
        <a:xfrm>
          <a:off x="2105184" y="-24770"/>
          <a:ext cx="4214566" cy="4214566"/>
        </a:xfrm>
        <a:prstGeom prst="circularArrow">
          <a:avLst>
            <a:gd name="adj1" fmla="val 5544"/>
            <a:gd name="adj2" fmla="val 330680"/>
            <a:gd name="adj3" fmla="val 13762576"/>
            <a:gd name="adj4" fmla="val 17394094"/>
            <a:gd name="adj5" fmla="val 5757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12CB7-AC45-4631-BF64-8880DA9EF0C2}">
      <dsp:nvSpPr>
        <dsp:cNvPr id="0" name=""/>
        <dsp:cNvSpPr/>
      </dsp:nvSpPr>
      <dsp:spPr>
        <a:xfrm>
          <a:off x="3220028" y="2382"/>
          <a:ext cx="1984878" cy="992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err="1" smtClean="0"/>
            <a:t>Competitive</a:t>
          </a:r>
          <a:r>
            <a:rPr lang="hu-HU" sz="1900" b="1" kern="1200" dirty="0" smtClean="0"/>
            <a:t> </a:t>
          </a:r>
          <a:r>
            <a:rPr lang="hu-HU" sz="1900" b="1" kern="1200" dirty="0" err="1" smtClean="0"/>
            <a:t>economy</a:t>
          </a:r>
          <a:endParaRPr lang="hu-HU" sz="1900" kern="1200" dirty="0"/>
        </a:p>
      </dsp:txBody>
      <dsp:txXfrm>
        <a:off x="3220028" y="2382"/>
        <a:ext cx="1984878" cy="992439"/>
      </dsp:txXfrm>
    </dsp:sp>
    <dsp:sp modelId="{5E24602F-CC54-4D7F-9BE7-FBBF37F37221}">
      <dsp:nvSpPr>
        <dsp:cNvPr id="0" name=""/>
        <dsp:cNvSpPr/>
      </dsp:nvSpPr>
      <dsp:spPr>
        <a:xfrm>
          <a:off x="4929321" y="1244256"/>
          <a:ext cx="1984878" cy="992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Competitive </a:t>
          </a:r>
          <a:r>
            <a:rPr lang="en-GB" sz="1900" b="1" kern="1200" noProof="0" dirty="0" err="1" smtClean="0"/>
            <a:t>enterprices</a:t>
          </a:r>
          <a:endParaRPr lang="en-GB" sz="1900" kern="1200" noProof="0" dirty="0"/>
        </a:p>
      </dsp:txBody>
      <dsp:txXfrm>
        <a:off x="4929321" y="1244256"/>
        <a:ext cx="1984878" cy="992439"/>
      </dsp:txXfrm>
    </dsp:sp>
    <dsp:sp modelId="{1461794C-99B6-4A04-9DF5-22E1DA6D06F1}">
      <dsp:nvSpPr>
        <dsp:cNvPr id="0" name=""/>
        <dsp:cNvSpPr/>
      </dsp:nvSpPr>
      <dsp:spPr>
        <a:xfrm>
          <a:off x="4276429" y="3253650"/>
          <a:ext cx="1984878" cy="992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err="1" smtClean="0"/>
            <a:t>Competitive</a:t>
          </a:r>
          <a:r>
            <a:rPr lang="hu-HU" sz="1900" b="1" kern="1200" dirty="0" smtClean="0"/>
            <a:t> </a:t>
          </a:r>
          <a:r>
            <a:rPr lang="hu-HU" sz="1900" b="1" kern="1200" dirty="0" err="1" smtClean="0"/>
            <a:t>workforce</a:t>
          </a:r>
          <a:endParaRPr lang="hu-HU" sz="1900" kern="1200" dirty="0"/>
        </a:p>
      </dsp:txBody>
      <dsp:txXfrm>
        <a:off x="4276429" y="3253650"/>
        <a:ext cx="1984878" cy="992439"/>
      </dsp:txXfrm>
    </dsp:sp>
    <dsp:sp modelId="{473DCE3E-4984-4F44-95B2-8A605408EECD}">
      <dsp:nvSpPr>
        <dsp:cNvPr id="0" name=""/>
        <dsp:cNvSpPr/>
      </dsp:nvSpPr>
      <dsp:spPr>
        <a:xfrm>
          <a:off x="2163627" y="3253650"/>
          <a:ext cx="1984878" cy="992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err="1" smtClean="0"/>
            <a:t>Competitive</a:t>
          </a:r>
          <a:r>
            <a:rPr lang="hu-HU" sz="1900" b="1" kern="1200" dirty="0" smtClean="0"/>
            <a:t> </a:t>
          </a:r>
          <a:r>
            <a:rPr lang="hu-HU" sz="1900" b="1" kern="1200" dirty="0" err="1" smtClean="0"/>
            <a:t>higher</a:t>
          </a:r>
          <a:r>
            <a:rPr lang="hu-HU" sz="1900" b="1" kern="1200" dirty="0" smtClean="0"/>
            <a:t> </a:t>
          </a:r>
          <a:r>
            <a:rPr lang="hu-HU" sz="1900" b="1" kern="1200" dirty="0" err="1" smtClean="0"/>
            <a:t>education</a:t>
          </a:r>
          <a:r>
            <a:rPr lang="hu-HU" sz="1900" b="1" kern="1200" dirty="0" smtClean="0"/>
            <a:t> </a:t>
          </a:r>
          <a:endParaRPr lang="hu-HU" sz="1900" kern="1200" dirty="0"/>
        </a:p>
      </dsp:txBody>
      <dsp:txXfrm>
        <a:off x="2163627" y="3253650"/>
        <a:ext cx="1984878" cy="992439"/>
      </dsp:txXfrm>
    </dsp:sp>
    <dsp:sp modelId="{0771316A-A0A4-4C82-AA26-8ADD6D1FBFAD}">
      <dsp:nvSpPr>
        <dsp:cNvPr id="0" name=""/>
        <dsp:cNvSpPr/>
      </dsp:nvSpPr>
      <dsp:spPr>
        <a:xfrm>
          <a:off x="1510735" y="1244256"/>
          <a:ext cx="1984878" cy="992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err="1" smtClean="0"/>
            <a:t>Competitive</a:t>
          </a:r>
          <a:r>
            <a:rPr lang="hu-HU" sz="1900" b="1" kern="1200" dirty="0" smtClean="0"/>
            <a:t> </a:t>
          </a:r>
          <a:r>
            <a:rPr lang="hu-HU" sz="1900" b="1" kern="1200" dirty="0" err="1" smtClean="0"/>
            <a:t>researchers</a:t>
          </a:r>
          <a:endParaRPr lang="hu-HU" sz="1900" b="1" kern="1200" dirty="0"/>
        </a:p>
      </dsp:txBody>
      <dsp:txXfrm>
        <a:off x="1510735" y="1244256"/>
        <a:ext cx="1984878" cy="9924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46212C-3AB0-447A-89D0-23D55819D68F}">
      <dsp:nvSpPr>
        <dsp:cNvPr id="0" name=""/>
        <dsp:cNvSpPr/>
      </dsp:nvSpPr>
      <dsp:spPr>
        <a:xfrm>
          <a:off x="0" y="0"/>
          <a:ext cx="9144000" cy="1598577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kern="1200" dirty="0" smtClean="0">
              <a:latin typeface="Arial" pitchFamily="34" charset="0"/>
              <a:cs typeface="Arial" pitchFamily="34" charset="0"/>
            </a:rPr>
            <a:t>7 </a:t>
          </a:r>
          <a:r>
            <a:rPr lang="hu-HU" sz="3600" kern="1200" dirty="0" err="1" smtClean="0">
              <a:latin typeface="Arial" pitchFamily="34" charset="0"/>
              <a:cs typeface="Arial" pitchFamily="34" charset="0"/>
            </a:rPr>
            <a:t>different</a:t>
          </a:r>
          <a:r>
            <a:rPr lang="hu-HU" sz="3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hu-HU" sz="3600" kern="1200" dirty="0" err="1" smtClean="0">
              <a:latin typeface="Arial" pitchFamily="34" charset="0"/>
              <a:cs typeface="Arial" pitchFamily="34" charset="0"/>
            </a:rPr>
            <a:t>portfolios</a:t>
          </a:r>
          <a:endParaRPr lang="hu-HU" sz="3600" kern="1200" dirty="0">
            <a:latin typeface="Arial" pitchFamily="34" charset="0"/>
            <a:cs typeface="Arial" pitchFamily="34" charset="0"/>
          </a:endParaRPr>
        </a:p>
      </dsp:txBody>
      <dsp:txXfrm>
        <a:off x="0" y="0"/>
        <a:ext cx="9144000" cy="1598577"/>
      </dsp:txXfrm>
    </dsp:sp>
    <dsp:sp modelId="{DC8FE25A-6CE8-4969-91A7-7D6E68B1033A}">
      <dsp:nvSpPr>
        <dsp:cNvPr id="0" name=""/>
        <dsp:cNvSpPr/>
      </dsp:nvSpPr>
      <dsp:spPr>
        <a:xfrm>
          <a:off x="1116" y="1598577"/>
          <a:ext cx="1305966" cy="335701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Health</a:t>
          </a:r>
          <a:endParaRPr lang="hu-HU" sz="1400" kern="1200" dirty="0">
            <a:latin typeface="Arial" pitchFamily="34" charset="0"/>
            <a:cs typeface="Arial" pitchFamily="34" charset="0"/>
          </a:endParaRPr>
        </a:p>
      </dsp:txBody>
      <dsp:txXfrm>
        <a:off x="1116" y="1598577"/>
        <a:ext cx="1305966" cy="3357012"/>
      </dsp:txXfrm>
    </dsp:sp>
    <dsp:sp modelId="{495BC3AE-44E7-4666-BDF9-1722AC42CFCD}">
      <dsp:nvSpPr>
        <dsp:cNvPr id="0" name=""/>
        <dsp:cNvSpPr/>
      </dsp:nvSpPr>
      <dsp:spPr>
        <a:xfrm>
          <a:off x="1307083" y="1598577"/>
          <a:ext cx="1305966" cy="335701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Church, Minority and</a:t>
          </a:r>
          <a:r>
            <a:rPr lang="hu-HU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Non-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gover</a:t>
          </a:r>
          <a:r>
            <a:rPr lang="hu-HU" sz="1400" kern="1200" dirty="0" smtClean="0">
              <a:latin typeface="Arial" pitchFamily="34" charset="0"/>
              <a:cs typeface="Arial" pitchFamily="34" charset="0"/>
            </a:rPr>
            <a:t>n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mental Relations</a:t>
          </a:r>
          <a:endParaRPr lang="hu-HU" sz="1400" kern="1200" dirty="0">
            <a:latin typeface="Arial" pitchFamily="34" charset="0"/>
            <a:cs typeface="Arial" pitchFamily="34" charset="0"/>
          </a:endParaRPr>
        </a:p>
      </dsp:txBody>
      <dsp:txXfrm>
        <a:off x="1307083" y="1598577"/>
        <a:ext cx="1305966" cy="3357012"/>
      </dsp:txXfrm>
    </dsp:sp>
    <dsp:sp modelId="{08905D28-49E2-4E57-AA33-B2803E9ACEEA}">
      <dsp:nvSpPr>
        <dsp:cNvPr id="0" name=""/>
        <dsp:cNvSpPr/>
      </dsp:nvSpPr>
      <dsp:spPr>
        <a:xfrm>
          <a:off x="2613049" y="1598577"/>
          <a:ext cx="1305966" cy="335701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Social Inclusion</a:t>
          </a:r>
          <a:endParaRPr lang="hu-HU" sz="1400" kern="1200" dirty="0">
            <a:latin typeface="Arial" pitchFamily="34" charset="0"/>
            <a:cs typeface="Arial" pitchFamily="34" charset="0"/>
          </a:endParaRPr>
        </a:p>
      </dsp:txBody>
      <dsp:txXfrm>
        <a:off x="2613049" y="1598577"/>
        <a:ext cx="1305966" cy="3357012"/>
      </dsp:txXfrm>
    </dsp:sp>
    <dsp:sp modelId="{61B5A338-5D9C-4667-A2D9-3860732271B9}">
      <dsp:nvSpPr>
        <dsp:cNvPr id="0" name=""/>
        <dsp:cNvSpPr/>
      </dsp:nvSpPr>
      <dsp:spPr>
        <a:xfrm>
          <a:off x="3919016" y="1598577"/>
          <a:ext cx="1305966" cy="335701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Social, Family and Youth Affairs. </a:t>
          </a:r>
          <a:endParaRPr lang="hu-HU" sz="1400" kern="1200" dirty="0">
            <a:latin typeface="Arial" pitchFamily="34" charset="0"/>
            <a:cs typeface="Arial" pitchFamily="34" charset="0"/>
          </a:endParaRPr>
        </a:p>
      </dsp:txBody>
      <dsp:txXfrm>
        <a:off x="3919016" y="1598577"/>
        <a:ext cx="1305966" cy="3357012"/>
      </dsp:txXfrm>
    </dsp:sp>
    <dsp:sp modelId="{3EA4942C-1731-42C8-9507-2ED483AED6AE}">
      <dsp:nvSpPr>
        <dsp:cNvPr id="0" name=""/>
        <dsp:cNvSpPr/>
      </dsp:nvSpPr>
      <dsp:spPr>
        <a:xfrm>
          <a:off x="5224983" y="1598577"/>
          <a:ext cx="1305966" cy="335701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 smtClean="0">
              <a:latin typeface="Arial" pitchFamily="34" charset="0"/>
              <a:cs typeface="Arial" pitchFamily="34" charset="0"/>
            </a:rPr>
            <a:t>Education</a:t>
          </a:r>
          <a:endParaRPr lang="hu-HU" sz="1400" b="1" u="sng" kern="1200" dirty="0">
            <a:latin typeface="Arial" pitchFamily="34" charset="0"/>
            <a:cs typeface="Arial" pitchFamily="34" charset="0"/>
          </a:endParaRPr>
        </a:p>
      </dsp:txBody>
      <dsp:txXfrm>
        <a:off x="5224983" y="1598577"/>
        <a:ext cx="1305966" cy="3357012"/>
      </dsp:txXfrm>
    </dsp:sp>
    <dsp:sp modelId="{C79F3D5D-08E5-4B01-B95B-0C6915453D14}">
      <dsp:nvSpPr>
        <dsp:cNvPr id="0" name=""/>
        <dsp:cNvSpPr/>
      </dsp:nvSpPr>
      <dsp:spPr>
        <a:xfrm>
          <a:off x="6530950" y="1598577"/>
          <a:ext cx="1305966" cy="335701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Culture</a:t>
          </a:r>
          <a:endParaRPr lang="hu-HU" sz="1400" kern="1200" dirty="0">
            <a:latin typeface="Arial" pitchFamily="34" charset="0"/>
            <a:cs typeface="Arial" pitchFamily="34" charset="0"/>
          </a:endParaRPr>
        </a:p>
      </dsp:txBody>
      <dsp:txXfrm>
        <a:off x="6530950" y="1598577"/>
        <a:ext cx="1305966" cy="3357012"/>
      </dsp:txXfrm>
    </dsp:sp>
    <dsp:sp modelId="{0BBD5853-AE0B-458E-B627-46EAD9E2B6C6}">
      <dsp:nvSpPr>
        <dsp:cNvPr id="0" name=""/>
        <dsp:cNvSpPr/>
      </dsp:nvSpPr>
      <dsp:spPr>
        <a:xfrm>
          <a:off x="7836916" y="1598577"/>
          <a:ext cx="1305966" cy="335701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Sport  </a:t>
          </a:r>
          <a:endParaRPr lang="hu-HU" sz="1400" kern="1200" dirty="0">
            <a:latin typeface="Arial" pitchFamily="34" charset="0"/>
            <a:cs typeface="Arial" pitchFamily="34" charset="0"/>
          </a:endParaRPr>
        </a:p>
      </dsp:txBody>
      <dsp:txXfrm>
        <a:off x="7836916" y="1598577"/>
        <a:ext cx="1305966" cy="3357012"/>
      </dsp:txXfrm>
    </dsp:sp>
    <dsp:sp modelId="{0FBAAD52-C47D-4FBE-BFC9-A9B896D7EFE7}">
      <dsp:nvSpPr>
        <dsp:cNvPr id="0" name=""/>
        <dsp:cNvSpPr/>
      </dsp:nvSpPr>
      <dsp:spPr>
        <a:xfrm>
          <a:off x="0" y="4955590"/>
          <a:ext cx="9144000" cy="373001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4926C1-5BE2-466A-B076-7D9AF2DD2D73}">
      <dsp:nvSpPr>
        <dsp:cNvPr id="0" name=""/>
        <dsp:cNvSpPr/>
      </dsp:nvSpPr>
      <dsp:spPr>
        <a:xfrm>
          <a:off x="-688588" y="144030"/>
          <a:ext cx="5809839" cy="4032446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b="1" u="sng" kern="1200" dirty="0">
            <a:latin typeface="Arial" pitchFamily="34" charset="0"/>
            <a:cs typeface="Arial" pitchFamily="34" charset="0"/>
          </a:endParaRPr>
        </a:p>
      </dsp:txBody>
      <dsp:txXfrm>
        <a:off x="122694" y="619542"/>
        <a:ext cx="3349817" cy="3081422"/>
      </dsp:txXfrm>
    </dsp:sp>
    <dsp:sp modelId="{6E29F8E1-ED6A-4AC2-8334-3DFCC9050481}">
      <dsp:nvSpPr>
        <dsp:cNvPr id="0" name=""/>
        <dsp:cNvSpPr/>
      </dsp:nvSpPr>
      <dsp:spPr>
        <a:xfrm>
          <a:off x="2260707" y="66067"/>
          <a:ext cx="5844705" cy="4116337"/>
        </a:xfrm>
        <a:prstGeom prst="ellipse">
          <a:avLst/>
        </a:prstGeom>
        <a:solidFill>
          <a:schemeClr val="accent1">
            <a:shade val="80000"/>
            <a:alpha val="50000"/>
            <a:hueOff val="-9"/>
            <a:satOff val="3987"/>
            <a:lumOff val="5154"/>
            <a:alphaOff val="3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b="1" u="sng" kern="1200" dirty="0">
            <a:latin typeface="Arial" pitchFamily="34" charset="0"/>
            <a:cs typeface="Arial" pitchFamily="34" charset="0"/>
          </a:endParaRPr>
        </a:p>
      </dsp:txBody>
      <dsp:txXfrm>
        <a:off x="3919340" y="551471"/>
        <a:ext cx="3369920" cy="314552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E55DC3-5545-4489-9F7D-07A1E3B7BD53}">
      <dsp:nvSpPr>
        <dsp:cNvPr id="0" name=""/>
        <dsp:cNvSpPr/>
      </dsp:nvSpPr>
      <dsp:spPr>
        <a:xfrm rot="5400000">
          <a:off x="-118691" y="121771"/>
          <a:ext cx="791279" cy="553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12.2006.</a:t>
          </a:r>
          <a:endParaRPr lang="hu-HU" sz="1100" kern="1200" dirty="0"/>
        </a:p>
      </dsp:txBody>
      <dsp:txXfrm rot="5400000">
        <a:off x="-118691" y="121771"/>
        <a:ext cx="791279" cy="553895"/>
      </dsp:txXfrm>
    </dsp:sp>
    <dsp:sp modelId="{2E159674-C34F-45E3-BC91-730FF1696BAA}">
      <dsp:nvSpPr>
        <dsp:cNvPr id="0" name=""/>
        <dsp:cNvSpPr/>
      </dsp:nvSpPr>
      <dsp:spPr>
        <a:xfrm rot="5400000">
          <a:off x="4268253" y="-3711279"/>
          <a:ext cx="514331" cy="794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000" kern="1200" dirty="0" err="1" smtClean="0"/>
            <a:t>Publication</a:t>
          </a:r>
          <a:r>
            <a:rPr lang="hu-HU" sz="3000" kern="1200" dirty="0" smtClean="0"/>
            <a:t> of </a:t>
          </a:r>
          <a:r>
            <a:rPr lang="hu-HU" sz="3000" kern="1200" dirty="0" err="1" smtClean="0"/>
            <a:t>call</a:t>
          </a:r>
          <a:endParaRPr lang="hu-HU" sz="3000" kern="1200" dirty="0"/>
        </a:p>
      </dsp:txBody>
      <dsp:txXfrm rot="5400000">
        <a:off x="4268253" y="-3711279"/>
        <a:ext cx="514331" cy="7943048"/>
      </dsp:txXfrm>
    </dsp:sp>
    <dsp:sp modelId="{A70AD282-F86C-4E9E-8AF5-D9C88561DC19}">
      <dsp:nvSpPr>
        <dsp:cNvPr id="0" name=""/>
        <dsp:cNvSpPr/>
      </dsp:nvSpPr>
      <dsp:spPr>
        <a:xfrm rot="5400000">
          <a:off x="-118691" y="828958"/>
          <a:ext cx="791279" cy="553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05.2007.</a:t>
          </a:r>
          <a:endParaRPr lang="hu-HU" sz="1100" kern="1200" dirty="0"/>
        </a:p>
      </dsp:txBody>
      <dsp:txXfrm rot="5400000">
        <a:off x="-118691" y="828958"/>
        <a:ext cx="791279" cy="553895"/>
      </dsp:txXfrm>
    </dsp:sp>
    <dsp:sp modelId="{984A58EC-4203-43B9-B3B4-C0C7706CDDB3}">
      <dsp:nvSpPr>
        <dsp:cNvPr id="0" name=""/>
        <dsp:cNvSpPr/>
      </dsp:nvSpPr>
      <dsp:spPr>
        <a:xfrm rot="5400000">
          <a:off x="4268253" y="-3004092"/>
          <a:ext cx="514331" cy="794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000" kern="1200" dirty="0" err="1" smtClean="0"/>
            <a:t>Deadline</a:t>
          </a:r>
          <a:r>
            <a:rPr lang="hu-HU" sz="3000" kern="1200" dirty="0" smtClean="0"/>
            <a:t> </a:t>
          </a:r>
          <a:r>
            <a:rPr lang="hu-HU" sz="3000" kern="1200" dirty="0" err="1" smtClean="0"/>
            <a:t>for</a:t>
          </a:r>
          <a:r>
            <a:rPr lang="hu-HU" sz="3000" kern="1200" dirty="0" smtClean="0"/>
            <a:t> </a:t>
          </a:r>
          <a:r>
            <a:rPr lang="hu-HU" sz="3000" kern="1200" dirty="0" err="1" smtClean="0"/>
            <a:t>submission</a:t>
          </a:r>
          <a:endParaRPr lang="hu-HU" sz="3000" kern="1200" dirty="0"/>
        </a:p>
      </dsp:txBody>
      <dsp:txXfrm rot="5400000">
        <a:off x="4268253" y="-3004092"/>
        <a:ext cx="514331" cy="7943048"/>
      </dsp:txXfrm>
    </dsp:sp>
    <dsp:sp modelId="{0B45ADB8-6DAC-492A-BB1B-A007661B26C0}">
      <dsp:nvSpPr>
        <dsp:cNvPr id="0" name=""/>
        <dsp:cNvSpPr/>
      </dsp:nvSpPr>
      <dsp:spPr>
        <a:xfrm rot="5400000">
          <a:off x="-118691" y="1536145"/>
          <a:ext cx="791279" cy="553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08.2007.</a:t>
          </a:r>
          <a:endParaRPr lang="hu-HU" sz="1100" kern="1200" dirty="0"/>
        </a:p>
      </dsp:txBody>
      <dsp:txXfrm rot="5400000">
        <a:off x="-118691" y="1536145"/>
        <a:ext cx="791279" cy="553895"/>
      </dsp:txXfrm>
    </dsp:sp>
    <dsp:sp modelId="{C78CC1CC-73F0-48DE-85FB-BD0290E7E849}">
      <dsp:nvSpPr>
        <dsp:cNvPr id="0" name=""/>
        <dsp:cNvSpPr/>
      </dsp:nvSpPr>
      <dsp:spPr>
        <a:xfrm rot="5400000">
          <a:off x="4268253" y="-2296905"/>
          <a:ext cx="514331" cy="794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000" kern="1200" dirty="0" err="1" smtClean="0"/>
            <a:t>Results</a:t>
          </a:r>
          <a:endParaRPr lang="hu-HU" sz="3000" kern="1200" dirty="0"/>
        </a:p>
      </dsp:txBody>
      <dsp:txXfrm rot="5400000">
        <a:off x="4268253" y="-2296905"/>
        <a:ext cx="514331" cy="7943048"/>
      </dsp:txXfrm>
    </dsp:sp>
    <dsp:sp modelId="{5F8F3370-22D0-4DAB-A8BB-8EE9AD5BDCA8}">
      <dsp:nvSpPr>
        <dsp:cNvPr id="0" name=""/>
        <dsp:cNvSpPr/>
      </dsp:nvSpPr>
      <dsp:spPr>
        <a:xfrm rot="5400000">
          <a:off x="-118691" y="2243332"/>
          <a:ext cx="791279" cy="553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01.2008.</a:t>
          </a:r>
          <a:endParaRPr lang="hu-HU" sz="1100" kern="1200" dirty="0"/>
        </a:p>
      </dsp:txBody>
      <dsp:txXfrm rot="5400000">
        <a:off x="-118691" y="2243332"/>
        <a:ext cx="791279" cy="553895"/>
      </dsp:txXfrm>
    </dsp:sp>
    <dsp:sp modelId="{2A73CB3C-AF18-4D7D-A477-98F91EE4461E}">
      <dsp:nvSpPr>
        <dsp:cNvPr id="0" name=""/>
        <dsp:cNvSpPr/>
      </dsp:nvSpPr>
      <dsp:spPr>
        <a:xfrm rot="5400000">
          <a:off x="4268253" y="-1589718"/>
          <a:ext cx="514331" cy="794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000" kern="1200" dirty="0" smtClean="0"/>
            <a:t>Project start</a:t>
          </a:r>
          <a:endParaRPr lang="hu-HU" sz="3000" kern="1200" dirty="0"/>
        </a:p>
      </dsp:txBody>
      <dsp:txXfrm rot="5400000">
        <a:off x="4268253" y="-1589718"/>
        <a:ext cx="514331" cy="7943048"/>
      </dsp:txXfrm>
    </dsp:sp>
    <dsp:sp modelId="{508361F9-26A1-4FAF-BBB3-E98F5E8B0965}">
      <dsp:nvSpPr>
        <dsp:cNvPr id="0" name=""/>
        <dsp:cNvSpPr/>
      </dsp:nvSpPr>
      <dsp:spPr>
        <a:xfrm rot="5400000">
          <a:off x="-118691" y="2950519"/>
          <a:ext cx="791279" cy="553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03.2008.</a:t>
          </a:r>
          <a:endParaRPr lang="hu-HU" sz="1100" kern="1200" dirty="0"/>
        </a:p>
      </dsp:txBody>
      <dsp:txXfrm rot="5400000">
        <a:off x="-118691" y="2950519"/>
        <a:ext cx="791279" cy="553895"/>
      </dsp:txXfrm>
    </dsp:sp>
    <dsp:sp modelId="{AAB269AB-1E30-469F-9B0B-2AC580EF37E2}">
      <dsp:nvSpPr>
        <dsp:cNvPr id="0" name=""/>
        <dsp:cNvSpPr/>
      </dsp:nvSpPr>
      <dsp:spPr>
        <a:xfrm rot="5400000">
          <a:off x="4268253" y="-882531"/>
          <a:ext cx="514331" cy="794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000" kern="1200" dirty="0" err="1" smtClean="0"/>
            <a:t>Pre-payment</a:t>
          </a:r>
          <a:endParaRPr lang="hu-HU" sz="3000" kern="1200" dirty="0"/>
        </a:p>
      </dsp:txBody>
      <dsp:txXfrm rot="5400000">
        <a:off x="4268253" y="-882531"/>
        <a:ext cx="514331" cy="7943048"/>
      </dsp:txXfrm>
    </dsp:sp>
    <dsp:sp modelId="{14DC645B-D521-467F-9D6D-0BA8E073C46C}">
      <dsp:nvSpPr>
        <dsp:cNvPr id="0" name=""/>
        <dsp:cNvSpPr/>
      </dsp:nvSpPr>
      <dsp:spPr>
        <a:xfrm rot="5400000">
          <a:off x="-118691" y="3657706"/>
          <a:ext cx="791279" cy="553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01.2009.</a:t>
          </a:r>
          <a:endParaRPr lang="hu-HU" sz="1100" kern="1200" dirty="0"/>
        </a:p>
      </dsp:txBody>
      <dsp:txXfrm rot="5400000">
        <a:off x="-118691" y="3657706"/>
        <a:ext cx="791279" cy="553895"/>
      </dsp:txXfrm>
    </dsp:sp>
    <dsp:sp modelId="{03E442C1-0FAB-4784-A906-4255F5CB5C5F}">
      <dsp:nvSpPr>
        <dsp:cNvPr id="0" name=""/>
        <dsp:cNvSpPr/>
      </dsp:nvSpPr>
      <dsp:spPr>
        <a:xfrm rot="5400000">
          <a:off x="4268253" y="-175344"/>
          <a:ext cx="514331" cy="794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000" kern="1200" dirty="0" err="1" smtClean="0"/>
            <a:t>First</a:t>
          </a:r>
          <a:r>
            <a:rPr lang="hu-HU" sz="3000" kern="1200" dirty="0" smtClean="0"/>
            <a:t> </a:t>
          </a:r>
          <a:r>
            <a:rPr lang="hu-HU" sz="3000" kern="1200" dirty="0" err="1" smtClean="0"/>
            <a:t>Report</a:t>
          </a:r>
          <a:endParaRPr lang="hu-HU" sz="3000" kern="1200" dirty="0"/>
        </a:p>
      </dsp:txBody>
      <dsp:txXfrm rot="5400000">
        <a:off x="4268253" y="-175344"/>
        <a:ext cx="514331" cy="7943048"/>
      </dsp:txXfrm>
    </dsp:sp>
    <dsp:sp modelId="{90BF0F53-1F6A-483E-B8D1-DFEACDAB50C6}">
      <dsp:nvSpPr>
        <dsp:cNvPr id="0" name=""/>
        <dsp:cNvSpPr/>
      </dsp:nvSpPr>
      <dsp:spPr>
        <a:xfrm rot="5400000">
          <a:off x="-118691" y="4364893"/>
          <a:ext cx="791279" cy="553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09.2009.</a:t>
          </a:r>
          <a:endParaRPr lang="hu-HU" sz="1100" kern="1200" dirty="0"/>
        </a:p>
      </dsp:txBody>
      <dsp:txXfrm rot="5400000">
        <a:off x="-118691" y="4364893"/>
        <a:ext cx="791279" cy="553895"/>
      </dsp:txXfrm>
    </dsp:sp>
    <dsp:sp modelId="{4A19EB70-BED1-4DA9-A8F0-3299C09F1F98}">
      <dsp:nvSpPr>
        <dsp:cNvPr id="0" name=""/>
        <dsp:cNvSpPr/>
      </dsp:nvSpPr>
      <dsp:spPr>
        <a:xfrm rot="5400000">
          <a:off x="4268253" y="531842"/>
          <a:ext cx="514331" cy="794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000" kern="1200" dirty="0" err="1" smtClean="0"/>
            <a:t>First</a:t>
          </a:r>
          <a:r>
            <a:rPr lang="hu-HU" sz="3000" kern="1200" dirty="0" smtClean="0"/>
            <a:t> </a:t>
          </a:r>
          <a:r>
            <a:rPr lang="hu-HU" sz="3000" kern="1200" dirty="0" err="1" smtClean="0"/>
            <a:t>invoice-based</a:t>
          </a:r>
          <a:r>
            <a:rPr lang="hu-HU" sz="3000" kern="1200" dirty="0" smtClean="0"/>
            <a:t> </a:t>
          </a:r>
          <a:r>
            <a:rPr lang="hu-HU" sz="3000" kern="1200" dirty="0" err="1" smtClean="0"/>
            <a:t>payment</a:t>
          </a:r>
          <a:endParaRPr lang="hu-HU" sz="3000" kern="1200" dirty="0"/>
        </a:p>
      </dsp:txBody>
      <dsp:txXfrm rot="5400000">
        <a:off x="4268253" y="531842"/>
        <a:ext cx="514331" cy="794304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6FC91E-9719-43DF-9A67-4C9CB29B7A3B}">
      <dsp:nvSpPr>
        <dsp:cNvPr id="0" name=""/>
        <dsp:cNvSpPr/>
      </dsp:nvSpPr>
      <dsp:spPr>
        <a:xfrm>
          <a:off x="2085974" y="1747840"/>
          <a:ext cx="1924050" cy="186032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err="1" smtClean="0"/>
            <a:t>Operative</a:t>
          </a:r>
          <a:r>
            <a:rPr lang="hu-HU" sz="2000" kern="1200" dirty="0" smtClean="0"/>
            <a:t> </a:t>
          </a:r>
          <a:r>
            <a:rPr lang="hu-HU" sz="2000" kern="1200" dirty="0" err="1" smtClean="0"/>
            <a:t>Programmes</a:t>
          </a: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000" kern="1200" dirty="0"/>
        </a:p>
      </dsp:txBody>
      <dsp:txXfrm>
        <a:off x="2085974" y="1747840"/>
        <a:ext cx="1924050" cy="1860325"/>
      </dsp:txXfrm>
    </dsp:sp>
    <dsp:sp modelId="{A16F863F-8DC0-4D00-9567-6B571130D6AD}">
      <dsp:nvSpPr>
        <dsp:cNvPr id="0" name=""/>
        <dsp:cNvSpPr/>
      </dsp:nvSpPr>
      <dsp:spPr>
        <a:xfrm rot="12900000">
          <a:off x="777736" y="1359522"/>
          <a:ext cx="1557688" cy="54835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D1873E-1190-43B9-915D-E5378EE389AC}">
      <dsp:nvSpPr>
        <dsp:cNvPr id="0" name=""/>
        <dsp:cNvSpPr/>
      </dsp:nvSpPr>
      <dsp:spPr>
        <a:xfrm>
          <a:off x="4664" y="455834"/>
          <a:ext cx="1827847" cy="1462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National </a:t>
          </a:r>
          <a:r>
            <a:rPr lang="hu-HU" sz="2300" kern="1200" dirty="0" err="1" smtClean="0"/>
            <a:t>Regulations</a:t>
          </a:r>
          <a:endParaRPr lang="hu-HU" sz="2300" kern="1200" dirty="0"/>
        </a:p>
      </dsp:txBody>
      <dsp:txXfrm>
        <a:off x="4664" y="455834"/>
        <a:ext cx="1827847" cy="1462278"/>
      </dsp:txXfrm>
    </dsp:sp>
    <dsp:sp modelId="{58214626-440C-4F5F-9B7B-CDB434D94847}">
      <dsp:nvSpPr>
        <dsp:cNvPr id="0" name=""/>
        <dsp:cNvSpPr/>
      </dsp:nvSpPr>
      <dsp:spPr>
        <a:xfrm rot="19500000">
          <a:off x="3760575" y="1359522"/>
          <a:ext cx="1557688" cy="54835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C4AFD9-F17B-4EB4-8998-FC4DC479E0EF}">
      <dsp:nvSpPr>
        <dsp:cNvPr id="0" name=""/>
        <dsp:cNvSpPr/>
      </dsp:nvSpPr>
      <dsp:spPr>
        <a:xfrm>
          <a:off x="4263487" y="455834"/>
          <a:ext cx="1827847" cy="1462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err="1" smtClean="0"/>
            <a:t>Expectations</a:t>
          </a:r>
          <a:r>
            <a:rPr lang="hu-HU" sz="2300" kern="1200" dirty="0" smtClean="0"/>
            <a:t> of </a:t>
          </a:r>
          <a:r>
            <a:rPr lang="hu-HU" sz="2300" kern="1200" dirty="0" err="1" smtClean="0"/>
            <a:t>the</a:t>
          </a:r>
          <a:r>
            <a:rPr lang="hu-HU" sz="2300" kern="1200" dirty="0" smtClean="0"/>
            <a:t> European </a:t>
          </a:r>
          <a:r>
            <a:rPr lang="hu-HU" sz="2300" kern="1200" dirty="0" err="1" smtClean="0"/>
            <a:t>Commission</a:t>
          </a:r>
          <a:endParaRPr lang="hu-HU" sz="2300" kern="1200" dirty="0"/>
        </a:p>
      </dsp:txBody>
      <dsp:txXfrm>
        <a:off x="4263487" y="455834"/>
        <a:ext cx="1827847" cy="146227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44051E-EB5B-4289-AB2D-D68E48603EAF}">
      <dsp:nvSpPr>
        <dsp:cNvPr id="0" name=""/>
        <dsp:cNvSpPr/>
      </dsp:nvSpPr>
      <dsp:spPr>
        <a:xfrm rot="5400000">
          <a:off x="4282468" y="-1193183"/>
          <a:ext cx="2109529" cy="50232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err="1" smtClean="0"/>
            <a:t>Timing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err="1" smtClean="0"/>
            <a:t>Moniotoring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Best </a:t>
          </a:r>
          <a:r>
            <a:rPr lang="hu-HU" sz="1300" kern="1200" dirty="0" err="1" smtClean="0"/>
            <a:t>practices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err="1" smtClean="0"/>
            <a:t>Simple</a:t>
          </a:r>
          <a:r>
            <a:rPr lang="hu-HU" sz="1300" kern="1200" dirty="0" smtClean="0"/>
            <a:t> and </a:t>
          </a:r>
          <a:r>
            <a:rPr lang="hu-HU" sz="1300" kern="1200" dirty="0" err="1" smtClean="0"/>
            <a:t>transparent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rules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err="1" smtClean="0"/>
            <a:t>Feasible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national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commitments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err="1" smtClean="0"/>
            <a:t>Tailor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operative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programmes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to</a:t>
          </a:r>
          <a:r>
            <a:rPr lang="hu-HU" sz="1300" kern="1200" dirty="0" smtClean="0"/>
            <a:t> EU </a:t>
          </a:r>
          <a:r>
            <a:rPr lang="hu-HU" sz="1300" kern="1200" dirty="0" err="1" smtClean="0"/>
            <a:t>strategies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err="1" smtClean="0"/>
            <a:t>Coherent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rules</a:t>
          </a:r>
          <a:r>
            <a:rPr lang="hu-HU" sz="1300" kern="1200" dirty="0" smtClean="0"/>
            <a:t> of </a:t>
          </a:r>
          <a:r>
            <a:rPr lang="hu-HU" sz="1300" kern="1200" dirty="0" err="1" smtClean="0"/>
            <a:t>procedure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err="1" smtClean="0"/>
            <a:t>Leave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opportunites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open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for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possible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synergies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between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funding</a:t>
          </a:r>
          <a:r>
            <a:rPr lang="hu-HU" sz="1300" kern="1200" dirty="0" smtClean="0"/>
            <a:t> </a:t>
          </a:r>
          <a:r>
            <a:rPr lang="hu-HU" sz="1300" kern="1200" dirty="0" err="1" smtClean="0"/>
            <a:t>instruments</a:t>
          </a:r>
          <a:endParaRPr lang="hu-HU" sz="1300" kern="1200" dirty="0"/>
        </a:p>
      </dsp:txBody>
      <dsp:txXfrm rot="5400000">
        <a:off x="4282468" y="-1193183"/>
        <a:ext cx="2109529" cy="5023278"/>
      </dsp:txXfrm>
    </dsp:sp>
    <dsp:sp modelId="{BF3B0395-ACCB-44D8-8D7D-98FCCFDEC1B9}">
      <dsp:nvSpPr>
        <dsp:cNvPr id="0" name=""/>
        <dsp:cNvSpPr/>
      </dsp:nvSpPr>
      <dsp:spPr>
        <a:xfrm>
          <a:off x="0" y="0"/>
          <a:ext cx="2825593" cy="26369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000" kern="1200" dirty="0" smtClean="0"/>
            <a:t>Good </a:t>
          </a:r>
          <a:r>
            <a:rPr lang="hu-HU" sz="4000" kern="1200" dirty="0" err="1" smtClean="0"/>
            <a:t>planning</a:t>
          </a:r>
          <a:r>
            <a:rPr lang="hu-HU" sz="4000" kern="1200" dirty="0" smtClean="0"/>
            <a:t> is </a:t>
          </a:r>
          <a:r>
            <a:rPr lang="hu-HU" sz="4000" kern="1200" dirty="0" err="1" smtClean="0"/>
            <a:t>essential</a:t>
          </a:r>
          <a:r>
            <a:rPr lang="hu-HU" sz="4000" kern="1200" dirty="0" smtClean="0"/>
            <a:t>!</a:t>
          </a:r>
          <a:endParaRPr lang="hu-HU" sz="4000" kern="1200" dirty="0"/>
        </a:p>
      </dsp:txBody>
      <dsp:txXfrm>
        <a:off x="0" y="0"/>
        <a:ext cx="2825593" cy="2636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D86BA-B51D-4C9D-A74B-6A342B9610D5}" type="datetimeFigureOut">
              <a:rPr lang="hu-HU" smtClean="0"/>
              <a:t>2012.06.08.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7F573-2F4D-4C74-BA3B-64992869685F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EC97B-5FC0-466E-B79A-A7853A1C7032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F7DF-F828-4354-B1D2-DB13AB2C7E6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3D692-2816-40EF-91E0-A4990DC8B930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4D506-E61F-4081-85A1-A223AC037DF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807B-461C-45A5-8ECF-A6D45A81C5E2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E3CC-27C1-4A1D-A537-D61C31D1506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64D76-315D-4FBF-8634-8FA418021F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A780A-477F-4B23-BECF-C8BA83815481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5077-807D-417D-BDF3-39A21281CF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23746-7C0F-436A-A122-1BE66979B8FF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B672-7ACD-428F-B5FC-D3C65385EA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BA5A5-8E9F-4247-820B-BF479A76100C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C1C2-1330-400C-8A10-66A4E9577C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42F4E-16DB-4149-B32D-66AFCC53F735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70C96-281F-42EF-BBC2-E03E5DACFA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9F7E4-0AC7-45E7-9E52-A53BA47E0B8B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2DD58-EE7A-4B51-8391-46182E7FE9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12149-297A-4F61-BA2A-89DA6BB867C4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4231C-02B8-491A-BC3C-BFC8CD844E5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29070-1C1C-4B4B-BA6A-19DEE282A67F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7A7D7-FF74-47A6-90FB-1C534D957E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633A2-DA49-4C62-9640-28502EE56759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F5004-BBDC-48C3-9BFC-4E3810AB7A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17EFF3-8861-4A03-8068-3394F7D30080}" type="datetimeFigureOut">
              <a:rPr lang="hu-HU"/>
              <a:pPr>
                <a:defRPr/>
              </a:pPr>
              <a:t>2012.06.08.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746E45-3A55-4D83-96CC-6A5FB881D5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ela.kardon@nefmi.gov.h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413" y="3789363"/>
            <a:ext cx="4327525" cy="75723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898989"/>
                </a:solidFill>
                <a:latin typeface="Arial" charset="0"/>
              </a:rPr>
              <a:t>National funding instruments</a:t>
            </a:r>
          </a:p>
          <a:p>
            <a:pPr>
              <a:defRPr/>
            </a:pPr>
            <a:r>
              <a:rPr lang="en-US" sz="1400" dirty="0" smtClean="0">
                <a:solidFill>
                  <a:srgbClr val="898989"/>
                </a:solidFill>
                <a:latin typeface="Arial" charset="0"/>
              </a:rPr>
              <a:t>Structural Funds</a:t>
            </a:r>
          </a:p>
          <a:p>
            <a:pPr>
              <a:defRPr/>
            </a:pPr>
            <a:r>
              <a:rPr lang="en-US" sz="1400" dirty="0" smtClean="0">
                <a:solidFill>
                  <a:srgbClr val="898989"/>
                </a:solidFill>
                <a:latin typeface="Arial" charset="0"/>
              </a:rPr>
              <a:t>Framework </a:t>
            </a:r>
            <a:r>
              <a:rPr lang="en-US" sz="1400" dirty="0" err="1" smtClean="0">
                <a:solidFill>
                  <a:srgbClr val="898989"/>
                </a:solidFill>
                <a:latin typeface="Arial" charset="0"/>
              </a:rPr>
              <a:t>Programmes</a:t>
            </a:r>
            <a:r>
              <a:rPr lang="en-US" sz="1400" dirty="0" smtClean="0">
                <a:solidFill>
                  <a:srgbClr val="898989"/>
                </a:solidFill>
                <a:latin typeface="Arial" charset="0"/>
              </a:rPr>
              <a:t> for Research and Technological Development</a:t>
            </a:r>
            <a:endParaRPr lang="hu-HU" sz="14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144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273425" y="2630488"/>
            <a:ext cx="262572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79388" y="5300663"/>
            <a:ext cx="4183062" cy="1349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200" dirty="0" err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Béla</a:t>
            </a:r>
            <a:r>
              <a:rPr lang="en-GB"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 KARDON PhD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Head of Department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Ministry of </a:t>
            </a:r>
            <a:r>
              <a:rPr lang="hu-HU"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Human </a:t>
            </a:r>
            <a:r>
              <a:rPr lang="en-GB"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Resources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Deputy State Secretary for Higher Education &amp; Science Policy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Department for Science Policy</a:t>
            </a:r>
          </a:p>
        </p:txBody>
      </p:sp>
      <p:sp>
        <p:nvSpPr>
          <p:cNvPr id="3078" name="Subtitle 2"/>
          <p:cNvSpPr txBox="1">
            <a:spLocks/>
          </p:cNvSpPr>
          <p:nvPr/>
        </p:nvSpPr>
        <p:spPr bwMode="auto">
          <a:xfrm flipV="1">
            <a:off x="1403350" y="1125538"/>
            <a:ext cx="6570663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3079" name="Téglalap 8"/>
          <p:cNvSpPr>
            <a:spLocks noChangeArrowheads="1"/>
          </p:cNvSpPr>
          <p:nvPr/>
        </p:nvSpPr>
        <p:spPr bwMode="auto">
          <a:xfrm>
            <a:off x="2286000" y="291147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hu-HU">
                <a:solidFill>
                  <a:srgbClr val="898989"/>
                </a:solidFill>
                <a:latin typeface="Arial" charset="0"/>
              </a:rPr>
              <a:t>Funding Instruments in R&amp;D : Opportunities and Possible Synergies</a:t>
            </a:r>
            <a:endParaRPr lang="en-US">
              <a:solidFill>
                <a:srgbClr val="898989"/>
              </a:solidFill>
              <a:latin typeface="Arial" charset="0"/>
            </a:endParaRPr>
          </a:p>
        </p:txBody>
      </p:sp>
      <p:pic>
        <p:nvPicPr>
          <p:cNvPr id="3080" name="Picture 9" descr="C:\Users\hauszf\Desktop\HUN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638" y="1557338"/>
            <a:ext cx="576262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Téglalap 9"/>
          <p:cNvSpPr>
            <a:spLocks noChangeArrowheads="1"/>
          </p:cNvSpPr>
          <p:nvPr/>
        </p:nvSpPr>
        <p:spPr bwMode="auto">
          <a:xfrm>
            <a:off x="2916238" y="1052513"/>
            <a:ext cx="3209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solidFill>
                  <a:srgbClr val="898989"/>
                </a:solidFill>
                <a:latin typeface="Arial" charset="0"/>
              </a:rPr>
              <a:t>Ministry of Human Resources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1619250" y="-46038"/>
            <a:ext cx="6481763" cy="490538"/>
          </a:xfrm>
        </p:spPr>
        <p:txBody>
          <a:bodyPr rtlCol="0">
            <a:normAutofit/>
          </a:bodyPr>
          <a:lstStyle/>
          <a:p>
            <a:pPr defTabSz="231775" eaLnBrk="1" fontAlgn="auto" hangingPunct="1">
              <a:spcAft>
                <a:spcPts val="0"/>
              </a:spcAft>
              <a:buClr>
                <a:srgbClr val="D02752"/>
              </a:buClr>
              <a:defRPr/>
            </a:pPr>
            <a:r>
              <a:rPr lang="hu-HU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Using</a:t>
            </a:r>
            <a:r>
              <a:rPr lang="hu-HU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lang="hu-HU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Cohesion</a:t>
            </a:r>
            <a:r>
              <a:rPr lang="hu-HU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 Policy</a:t>
            </a:r>
          </a:p>
        </p:txBody>
      </p:sp>
      <p:grpSp>
        <p:nvGrpSpPr>
          <p:cNvPr id="9220" name="Csoportba foglalás 5"/>
          <p:cNvGrpSpPr>
            <a:grpSpLocks/>
          </p:cNvGrpSpPr>
          <p:nvPr/>
        </p:nvGrpSpPr>
        <p:grpSpPr bwMode="auto">
          <a:xfrm>
            <a:off x="0" y="3789363"/>
            <a:ext cx="9142413" cy="287337"/>
            <a:chOff x="0" y="3744162"/>
            <a:chExt cx="9142516" cy="288031"/>
          </a:xfrm>
        </p:grpSpPr>
        <p:cxnSp>
          <p:nvCxnSpPr>
            <p:cNvPr id="7" name="Egyenes összekötő 6"/>
            <p:cNvCxnSpPr/>
            <p:nvPr/>
          </p:nvCxnSpPr>
          <p:spPr>
            <a:xfrm>
              <a:off x="0" y="3888973"/>
              <a:ext cx="9036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Háromszög 7"/>
            <p:cNvSpPr/>
            <p:nvPr/>
          </p:nvSpPr>
          <p:spPr>
            <a:xfrm rot="16200000">
              <a:off x="8892137" y="3781814"/>
              <a:ext cx="288031" cy="21272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u-HU"/>
            </a:p>
          </p:txBody>
        </p:sp>
      </p:grpSp>
      <p:graphicFrame>
        <p:nvGraphicFramePr>
          <p:cNvPr id="9" name="Diagram 8"/>
          <p:cNvGraphicFramePr/>
          <p:nvPr/>
        </p:nvGraphicFramePr>
        <p:xfrm>
          <a:off x="1547664" y="1886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/>
          <p:cNvGraphicFramePr/>
          <p:nvPr/>
        </p:nvGraphicFramePr>
        <p:xfrm>
          <a:off x="755576" y="4077072"/>
          <a:ext cx="7848872" cy="26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1619250" y="-46038"/>
            <a:ext cx="6481763" cy="490538"/>
          </a:xfrm>
        </p:spPr>
        <p:txBody>
          <a:bodyPr rtlCol="0">
            <a:normAutofit/>
          </a:bodyPr>
          <a:lstStyle/>
          <a:p>
            <a:pPr defTabSz="231775" eaLnBrk="1" fontAlgn="auto" hangingPunct="1">
              <a:spcAft>
                <a:spcPts val="0"/>
              </a:spcAft>
              <a:buClr>
                <a:srgbClr val="D02752"/>
              </a:buClr>
              <a:defRPr/>
            </a:pPr>
            <a:r>
              <a:rPr lang="en-GB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Lessons learned / best </a:t>
            </a:r>
            <a:r>
              <a:rPr lang="en-GB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parctices</a:t>
            </a:r>
            <a:endParaRPr lang="en-GB" sz="1900" b="1" dirty="0" smtClean="0">
              <a:solidFill>
                <a:schemeClr val="bg1"/>
              </a:solidFill>
              <a:latin typeface="Arial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79512" y="692696"/>
          <a:ext cx="8784976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1663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Cím 1"/>
          <p:cNvSpPr txBox="1">
            <a:spLocks/>
          </p:cNvSpPr>
          <p:nvPr/>
        </p:nvSpPr>
        <p:spPr bwMode="auto">
          <a:xfrm>
            <a:off x="1547813" y="3068638"/>
            <a:ext cx="648176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231775">
              <a:buClr>
                <a:srgbClr val="D02752"/>
              </a:buClr>
            </a:pPr>
            <a:r>
              <a:rPr lang="hu-HU" sz="1900" b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A few examples for possible synergies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251520" y="3573016"/>
          <a:ext cx="8712968" cy="328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110163" y="4275138"/>
            <a:ext cx="863600" cy="211137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z="1000" b="1" smtClean="0">
                <a:solidFill>
                  <a:schemeClr val="bg1"/>
                </a:solidFill>
                <a:latin typeface="Arial" charset="0"/>
                <a:cs typeface="Arial" charset="0"/>
              </a:rPr>
              <a:t>NEFMI TPF</a:t>
            </a:r>
          </a:p>
        </p:txBody>
      </p:sp>
      <p:sp>
        <p:nvSpPr>
          <p:cNvPr id="6" name="Rectangle 4"/>
          <p:cNvSpPr/>
          <p:nvPr/>
        </p:nvSpPr>
        <p:spPr>
          <a:xfrm>
            <a:off x="2090738" y="2636838"/>
            <a:ext cx="496252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Thank you for your attention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églalap 1"/>
          <p:cNvSpPr>
            <a:spLocks noChangeArrowheads="1"/>
          </p:cNvSpPr>
          <p:nvPr/>
        </p:nvSpPr>
        <p:spPr bwMode="auto">
          <a:xfrm>
            <a:off x="4067175" y="4997450"/>
            <a:ext cx="496887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E-mail:   </a:t>
            </a:r>
            <a:r>
              <a:rPr lang="hu-HU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bela.kardon</a:t>
            </a:r>
            <a:r>
              <a:rPr lang="hu-H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hu-HU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emmi.gov.hu</a:t>
            </a:r>
            <a:endParaRPr lang="hu-HU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Office: </a:t>
            </a: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 Bp. Szalay u. 10-14. 6. szint 638.</a:t>
            </a:r>
            <a:endParaRPr lang="hu-HU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Tel:        +36 (1) 7954096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Fax:       +36 (1) 7950256</a:t>
            </a:r>
          </a:p>
        </p:txBody>
      </p:sp>
      <p:pic>
        <p:nvPicPr>
          <p:cNvPr id="133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3348038" y="2343150"/>
            <a:ext cx="26257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9" descr="C:\Users\hauszf\Desktop\HUN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4663" y="1268413"/>
            <a:ext cx="576262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1619250" y="-46038"/>
            <a:ext cx="6481763" cy="490538"/>
          </a:xfrm>
        </p:spPr>
        <p:txBody>
          <a:bodyPr rtlCol="0">
            <a:normAutofit/>
          </a:bodyPr>
          <a:lstStyle/>
          <a:p>
            <a:pPr defTabSz="231775" eaLnBrk="1" fontAlgn="auto" hangingPunct="1">
              <a:spcAft>
                <a:spcPts val="0"/>
              </a:spcAft>
              <a:buClr>
                <a:srgbClr val="D02752"/>
              </a:buClr>
              <a:defRPr/>
            </a:pPr>
            <a:r>
              <a:rPr lang="hu-HU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Cohesion</a:t>
            </a:r>
            <a:r>
              <a:rPr lang="hu-HU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 Policy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280400" y="428625"/>
            <a:ext cx="863600" cy="211138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z="1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NEFMI TPF</a:t>
            </a:r>
          </a:p>
        </p:txBody>
      </p:sp>
      <p:graphicFrame>
        <p:nvGraphicFramePr>
          <p:cNvPr id="14" name="Diagram 13"/>
          <p:cNvGraphicFramePr/>
          <p:nvPr/>
        </p:nvGraphicFramePr>
        <p:xfrm>
          <a:off x="179512" y="620688"/>
          <a:ext cx="8712968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179512" y="2204864"/>
          <a:ext cx="8712968" cy="4535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églalap 7"/>
          <p:cNvSpPr>
            <a:spLocks noChangeArrowheads="1"/>
          </p:cNvSpPr>
          <p:nvPr/>
        </p:nvSpPr>
        <p:spPr bwMode="auto">
          <a:xfrm>
            <a:off x="2268538" y="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Cohesion Policy – Structural Funds 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3175"/>
            <a:ext cx="9144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835150" y="0"/>
            <a:ext cx="6718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>
                <a:solidFill>
                  <a:schemeClr val="bg1"/>
                </a:solidFill>
                <a:latin typeface="Arial" charset="0"/>
              </a:rPr>
              <a:t>Cohesion Policy – Science Policy</a:t>
            </a:r>
            <a:endParaRPr lang="en-GB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4" name="Alcím 2"/>
          <p:cNvSpPr txBox="1">
            <a:spLocks/>
          </p:cNvSpPr>
          <p:nvPr/>
        </p:nvSpPr>
        <p:spPr bwMode="auto">
          <a:xfrm>
            <a:off x="-19050" y="4076700"/>
            <a:ext cx="91440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endParaRPr lang="en-GB" sz="1600">
              <a:solidFill>
                <a:srgbClr val="262626"/>
              </a:solidFill>
              <a:latin typeface="Arial" charset="0"/>
            </a:endParaRPr>
          </a:p>
        </p:txBody>
      </p:sp>
      <p:sp>
        <p:nvSpPr>
          <p:cNvPr id="5125" name="Szövegdoboz 55"/>
          <p:cNvSpPr txBox="1">
            <a:spLocks noChangeArrowheads="1"/>
          </p:cNvSpPr>
          <p:nvPr/>
        </p:nvSpPr>
        <p:spPr bwMode="auto">
          <a:xfrm>
            <a:off x="611560" y="1052513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Reducing regional disparities – improving competitiveness</a:t>
            </a:r>
            <a:endParaRPr lang="hu-HU" sz="2400" b="1" u="sng" dirty="0">
              <a:latin typeface="Arial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2276872"/>
          <a:ext cx="84249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3175"/>
            <a:ext cx="9144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835150" y="0"/>
            <a:ext cx="6718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>
                <a:solidFill>
                  <a:schemeClr val="bg1"/>
                </a:solidFill>
                <a:latin typeface="Arial" charset="0"/>
              </a:rPr>
              <a:t>Ministry of Human Resources – Who are we?</a:t>
            </a:r>
            <a:endParaRPr lang="en-GB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00" name="Alcím 2"/>
          <p:cNvSpPr txBox="1">
            <a:spLocks/>
          </p:cNvSpPr>
          <p:nvPr/>
        </p:nvSpPr>
        <p:spPr bwMode="auto">
          <a:xfrm>
            <a:off x="-19050" y="4076700"/>
            <a:ext cx="91440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endParaRPr lang="en-GB" sz="1600">
              <a:solidFill>
                <a:srgbClr val="262626"/>
              </a:solidFill>
              <a:latin typeface="Arial" charset="0"/>
            </a:endParaRPr>
          </a:p>
        </p:txBody>
      </p:sp>
      <p:graphicFrame>
        <p:nvGraphicFramePr>
          <p:cNvPr id="53" name="Diagram 52"/>
          <p:cNvGraphicFramePr/>
          <p:nvPr/>
        </p:nvGraphicFramePr>
        <p:xfrm>
          <a:off x="0" y="764704"/>
          <a:ext cx="91440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3175"/>
            <a:ext cx="9144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7" name="Group 49"/>
          <p:cNvGrpSpPr>
            <a:grpSpLocks/>
          </p:cNvGrpSpPr>
          <p:nvPr/>
        </p:nvGrpSpPr>
        <p:grpSpPr bwMode="auto">
          <a:xfrm>
            <a:off x="468313" y="922338"/>
            <a:ext cx="8207375" cy="2979737"/>
            <a:chOff x="0" y="0"/>
            <a:chExt cx="5727700" cy="2819400"/>
          </a:xfrm>
        </p:grpSpPr>
        <p:grpSp>
          <p:nvGrpSpPr>
            <p:cNvPr id="6156" name="Group 50"/>
            <p:cNvGrpSpPr>
              <a:grpSpLocks/>
            </p:cNvGrpSpPr>
            <p:nvPr/>
          </p:nvGrpSpPr>
          <p:grpSpPr bwMode="auto">
            <a:xfrm>
              <a:off x="1631950" y="0"/>
              <a:ext cx="4095750" cy="2051050"/>
              <a:chOff x="0" y="0"/>
              <a:chExt cx="4095750" cy="2051050"/>
            </a:xfrm>
          </p:grpSpPr>
          <p:sp>
            <p:nvSpPr>
              <p:cNvPr id="33" name="Text Box 1"/>
              <p:cNvSpPr txBox="1"/>
              <p:nvPr/>
            </p:nvSpPr>
            <p:spPr>
              <a:xfrm>
                <a:off x="-54" y="0"/>
                <a:ext cx="2704317" cy="51971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6350">
                <a:noFill/>
              </a:ln>
              <a:effectLst>
                <a:outerShdw blurRad="152400" dist="50800" dir="5400000" algn="ctr" rotWithShape="0">
                  <a:srgbClr val="000000">
                    <a:alpha val="43137"/>
                  </a:srgbClr>
                </a:outerShdw>
              </a:effectLst>
            </p:spPr>
            <p:txBody>
              <a:bodyPr tIns="180000"/>
              <a:lstStyle/>
              <a:p>
                <a:pPr algn="ctr" fontAlgn="auto">
                  <a:spcBef>
                    <a:spcPts val="1800"/>
                  </a:spcBef>
                  <a:spcAft>
                    <a:spcPts val="0"/>
                  </a:spcAft>
                  <a:defRPr/>
                </a:pPr>
                <a:r>
                  <a:rPr lang="hu-HU" sz="1000" b="1" kern="0" dirty="0">
                    <a:solidFill>
                      <a:srgbClr val="404040"/>
                    </a:solidFill>
                    <a:latin typeface="+mn-lt"/>
                    <a:ea typeface="Calibri"/>
                    <a:cs typeface="Arial" pitchFamily="34" charset="0"/>
                  </a:rPr>
                  <a:t>Government</a:t>
                </a:r>
                <a:endParaRPr lang="en-GB" sz="1000" kern="0" dirty="0">
                  <a:solidFill>
                    <a:sysClr val="windowText" lastClr="000000"/>
                  </a:solidFill>
                  <a:latin typeface="+mn-lt"/>
                  <a:ea typeface="Calibri"/>
                  <a:cs typeface="Arial" pitchFamily="34" charset="0"/>
                </a:endParaRPr>
              </a:p>
            </p:txBody>
          </p:sp>
          <p:sp>
            <p:nvSpPr>
              <p:cNvPr id="34" name="Text Box 13"/>
              <p:cNvSpPr txBox="1"/>
              <p:nvPr/>
            </p:nvSpPr>
            <p:spPr>
              <a:xfrm>
                <a:off x="3092018" y="1530617"/>
                <a:ext cx="1003732" cy="519719"/>
              </a:xfrm>
              <a:prstGeom prst="rect">
                <a:avLst/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6350">
                <a:noFill/>
              </a:ln>
              <a:effectLst>
                <a:outerShdw blurRad="152400" dist="50800" dir="5400000" algn="ctr" rotWithShape="0">
                  <a:srgbClr val="000000">
                    <a:alpha val="43137"/>
                  </a:srgbClr>
                </a:outerShdw>
              </a:effectLst>
            </p:spPr>
            <p:txBody>
              <a:bodyPr lIns="0" tIns="108000" rIns="0" bIns="0"/>
              <a:lstStyle/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b="1" kern="0" dirty="0">
                    <a:solidFill>
                      <a:srgbClr val="FFFFFF"/>
                    </a:solidFill>
                    <a:latin typeface="+mn-lt"/>
                    <a:ea typeface="Calibri"/>
                    <a:cs typeface="Arial" pitchFamily="34" charset="0"/>
                  </a:rPr>
                  <a:t>The Hungarian </a:t>
                </a:r>
              </a:p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b="1" kern="0" dirty="0">
                    <a:solidFill>
                      <a:srgbClr val="FFFFFF"/>
                    </a:solidFill>
                    <a:latin typeface="+mn-lt"/>
                    <a:ea typeface="Calibri"/>
                    <a:cs typeface="Arial" pitchFamily="34" charset="0"/>
                  </a:rPr>
                  <a:t>Association for Innovation and </a:t>
                </a:r>
              </a:p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b="1" kern="0" dirty="0">
                    <a:solidFill>
                      <a:srgbClr val="FFFFFF"/>
                    </a:solidFill>
                    <a:latin typeface="+mn-lt"/>
                    <a:ea typeface="Calibri"/>
                    <a:cs typeface="Arial" pitchFamily="34" charset="0"/>
                  </a:rPr>
                  <a:t>other NGO’s</a:t>
                </a:r>
              </a:p>
            </p:txBody>
          </p:sp>
          <p:cxnSp>
            <p:nvCxnSpPr>
              <p:cNvPr id="6188" name="Straight Connector 82"/>
              <p:cNvCxnSpPr>
                <a:cxnSpLocks noChangeShapeType="1"/>
              </p:cNvCxnSpPr>
              <p:nvPr/>
            </p:nvCxnSpPr>
            <p:spPr bwMode="auto">
              <a:xfrm>
                <a:off x="2705100" y="1028700"/>
                <a:ext cx="882650" cy="0"/>
              </a:xfrm>
              <a:prstGeom prst="line">
                <a:avLst/>
              </a:prstGeom>
              <a:noFill/>
              <a:ln w="9525" algn="ctr">
                <a:solidFill>
                  <a:srgbClr val="595959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6189" name="Straight Connector 83"/>
              <p:cNvCxnSpPr>
                <a:cxnSpLocks noChangeShapeType="1"/>
              </p:cNvCxnSpPr>
              <p:nvPr/>
            </p:nvCxnSpPr>
            <p:spPr bwMode="auto">
              <a:xfrm>
                <a:off x="3587750" y="1028700"/>
                <a:ext cx="0" cy="501650"/>
              </a:xfrm>
              <a:prstGeom prst="line">
                <a:avLst/>
              </a:prstGeom>
              <a:noFill/>
              <a:ln w="9525" algn="ctr">
                <a:solidFill>
                  <a:srgbClr val="595959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6190" name="Straight Connector 84"/>
              <p:cNvCxnSpPr>
                <a:cxnSpLocks noChangeShapeType="1"/>
              </p:cNvCxnSpPr>
              <p:nvPr/>
            </p:nvCxnSpPr>
            <p:spPr bwMode="auto">
              <a:xfrm>
                <a:off x="2774950" y="1797050"/>
                <a:ext cx="317500" cy="0"/>
              </a:xfrm>
              <a:prstGeom prst="line">
                <a:avLst/>
              </a:prstGeom>
              <a:noFill/>
              <a:ln w="9525" algn="ctr">
                <a:solidFill>
                  <a:srgbClr val="595959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6191" name="Straight Connector 85"/>
              <p:cNvCxnSpPr>
                <a:cxnSpLocks noChangeShapeType="1"/>
              </p:cNvCxnSpPr>
              <p:nvPr/>
            </p:nvCxnSpPr>
            <p:spPr bwMode="auto">
              <a:xfrm>
                <a:off x="1352550" y="520700"/>
                <a:ext cx="0" cy="247650"/>
              </a:xfrm>
              <a:prstGeom prst="line">
                <a:avLst/>
              </a:prstGeom>
              <a:noFill/>
              <a:ln w="9525" algn="ctr">
                <a:solidFill>
                  <a:srgbClr val="7F7F7F"/>
                </a:solidFill>
                <a:round/>
                <a:headEnd/>
                <a:tailEnd type="triangle" w="med" len="med"/>
              </a:ln>
            </p:spPr>
          </p:cxnSp>
        </p:grpSp>
        <p:grpSp>
          <p:nvGrpSpPr>
            <p:cNvPr id="6157" name="Group 51"/>
            <p:cNvGrpSpPr>
              <a:grpSpLocks/>
            </p:cNvGrpSpPr>
            <p:nvPr/>
          </p:nvGrpSpPr>
          <p:grpSpPr bwMode="auto">
            <a:xfrm>
              <a:off x="0" y="768350"/>
              <a:ext cx="4406900" cy="2051050"/>
              <a:chOff x="0" y="0"/>
              <a:chExt cx="4406900" cy="2051050"/>
            </a:xfrm>
          </p:grpSpPr>
          <p:grpSp>
            <p:nvGrpSpPr>
              <p:cNvPr id="6158" name="Group 52"/>
              <p:cNvGrpSpPr>
                <a:grpSpLocks/>
              </p:cNvGrpSpPr>
              <p:nvPr/>
            </p:nvGrpSpPr>
            <p:grpSpPr bwMode="auto">
              <a:xfrm>
                <a:off x="0" y="0"/>
                <a:ext cx="4406900" cy="2051050"/>
                <a:chOff x="0" y="0"/>
                <a:chExt cx="4406900" cy="2051050"/>
              </a:xfrm>
            </p:grpSpPr>
            <p:grpSp>
              <p:nvGrpSpPr>
                <p:cNvPr id="6160" name="Group 5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4406900" cy="2051050"/>
                  <a:chOff x="0" y="0"/>
                  <a:chExt cx="4406900" cy="2051050"/>
                </a:xfrm>
              </p:grpSpPr>
              <p:sp>
                <p:nvSpPr>
                  <p:cNvPr id="16" name="Text Box 4"/>
                  <p:cNvSpPr txBox="1"/>
                  <p:nvPr/>
                </p:nvSpPr>
                <p:spPr>
                  <a:xfrm>
                    <a:off x="0" y="1523821"/>
                    <a:ext cx="877435" cy="519719"/>
                  </a:xfrm>
                  <a:prstGeom prst="rect">
                    <a:avLst/>
                  </a:prstGeom>
                  <a:solidFill>
                    <a:sysClr val="window" lastClr="FFFFFF">
                      <a:lumMod val="50000"/>
                    </a:sysClr>
                  </a:solidFill>
                  <a:ln w="6350">
                    <a:noFill/>
                  </a:ln>
                  <a:effectLst>
                    <a:outerShdw blurRad="152400" dist="50800" dir="5400000" algn="ctr" rotWithShape="0">
                      <a:srgbClr val="000000">
                        <a:alpha val="43137"/>
                      </a:srgbClr>
                    </a:outerShdw>
                  </a:effectLst>
                </p:spPr>
                <p:txBody>
                  <a:bodyPr lIns="0" tIns="108000" rIns="0" bIns="0"/>
                  <a:lstStyle/>
                  <a:p>
                    <a:pPr algn="ctr" fontAlgn="auto">
                      <a:lnSpc>
                        <a:spcPts val="9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hu-HU" sz="1000" b="1" kern="0" dirty="0" err="1">
                        <a:solidFill>
                          <a:srgbClr val="0D0D0D"/>
                        </a:solidFill>
                        <a:latin typeface="Arial" pitchFamily="34" charset="0"/>
                        <a:ea typeface="Calibri"/>
                        <a:cs typeface="Arial" pitchFamily="34" charset="0"/>
                      </a:rPr>
                      <a:t>Hungarian</a:t>
                    </a:r>
                    <a:endParaRPr lang="en-GB" sz="1000" kern="0" dirty="0">
                      <a:solidFill>
                        <a:sysClr val="windowText" lastClr="000000"/>
                      </a:solidFill>
                      <a:latin typeface="Arial" pitchFamily="34" charset="0"/>
                      <a:ea typeface="Calibri"/>
                      <a:cs typeface="Arial" pitchFamily="34" charset="0"/>
                    </a:endParaRPr>
                  </a:p>
                  <a:p>
                    <a:pPr algn="ctr" fontAlgn="auto">
                      <a:lnSpc>
                        <a:spcPts val="9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hu-HU" sz="1000" b="1" kern="0" dirty="0" err="1">
                        <a:solidFill>
                          <a:srgbClr val="0D0D0D"/>
                        </a:solidFill>
                        <a:latin typeface="Arial" pitchFamily="34" charset="0"/>
                        <a:ea typeface="Calibri"/>
                        <a:cs typeface="Arial" pitchFamily="34" charset="0"/>
                      </a:rPr>
                      <a:t>Scientific</a:t>
                    </a:r>
                    <a:endParaRPr lang="en-GB" sz="1000" kern="0" dirty="0">
                      <a:solidFill>
                        <a:sysClr val="windowText" lastClr="000000"/>
                      </a:solidFill>
                      <a:latin typeface="Arial" pitchFamily="34" charset="0"/>
                      <a:ea typeface="Calibri"/>
                      <a:cs typeface="Arial" pitchFamily="34" charset="0"/>
                    </a:endParaRPr>
                  </a:p>
                  <a:p>
                    <a:pPr algn="ctr" fontAlgn="auto">
                      <a:lnSpc>
                        <a:spcPts val="9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hu-HU" sz="1000" b="1" kern="0" dirty="0">
                        <a:solidFill>
                          <a:srgbClr val="0D0D0D"/>
                        </a:solidFill>
                        <a:latin typeface="Arial" pitchFamily="34" charset="0"/>
                        <a:ea typeface="Calibri"/>
                        <a:cs typeface="Arial" pitchFamily="34" charset="0"/>
                      </a:rPr>
                      <a:t>Research </a:t>
                    </a:r>
                    <a:r>
                      <a:rPr lang="hu-HU" sz="1000" b="1" kern="0" dirty="0" err="1">
                        <a:solidFill>
                          <a:srgbClr val="0D0D0D"/>
                        </a:solidFill>
                        <a:latin typeface="Arial" pitchFamily="34" charset="0"/>
                        <a:ea typeface="Calibri"/>
                        <a:cs typeface="Arial" pitchFamily="34" charset="0"/>
                      </a:rPr>
                      <a:t>Fund</a:t>
                    </a:r>
                    <a:endParaRPr lang="en-GB" sz="1000" kern="0" dirty="0">
                      <a:solidFill>
                        <a:sysClr val="windowText" lastClr="000000"/>
                      </a:solidFill>
                      <a:latin typeface="Arial" pitchFamily="34" charset="0"/>
                      <a:ea typeface="Calibri"/>
                      <a:cs typeface="Arial" pitchFamily="34" charset="0"/>
                    </a:endParaRPr>
                  </a:p>
                  <a:p>
                    <a:pPr algn="ctr" fontAlgn="auto">
                      <a:lnSpc>
                        <a:spcPts val="9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hu-HU" sz="1000" kern="0" dirty="0">
                        <a:solidFill>
                          <a:srgbClr val="0D0D0D"/>
                        </a:solidFill>
                        <a:latin typeface="Arial" pitchFamily="34" charset="0"/>
                        <a:ea typeface="Calibri"/>
                        <a:cs typeface="Arial" pitchFamily="34" charset="0"/>
                      </a:rPr>
                      <a:t>(OTKA)</a:t>
                    </a:r>
                    <a:endParaRPr lang="en-GB" sz="1000" kern="0" dirty="0">
                      <a:solidFill>
                        <a:sysClr val="windowText" lastClr="000000"/>
                      </a:solidFill>
                      <a:latin typeface="Arial" pitchFamily="34" charset="0"/>
                      <a:ea typeface="Calibri"/>
                      <a:cs typeface="Arial" pitchFamily="34" charset="0"/>
                    </a:endParaRPr>
                  </a:p>
                </p:txBody>
              </p:sp>
              <p:grpSp>
                <p:nvGrpSpPr>
                  <p:cNvPr id="6170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1631950" y="762000"/>
                    <a:ext cx="2774950" cy="1289050"/>
                    <a:chOff x="0" y="0"/>
                    <a:chExt cx="2774950" cy="1289050"/>
                  </a:xfrm>
                </p:grpSpPr>
                <p:sp>
                  <p:nvSpPr>
                    <p:cNvPr id="25" name="Text Box 5"/>
                    <p:cNvSpPr txBox="1"/>
                    <p:nvPr/>
                  </p:nvSpPr>
                  <p:spPr>
                    <a:xfrm>
                      <a:off x="-54" y="268"/>
                      <a:ext cx="622624" cy="521221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75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36000" rIns="0" bIns="0"/>
                    <a:lstStyle/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Ministry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Human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Resource</a:t>
                      </a:r>
                      <a:r>
                        <a:rPr lang="en-GB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" name="Text Box 6"/>
                    <p:cNvSpPr txBox="1"/>
                    <p:nvPr/>
                  </p:nvSpPr>
                  <p:spPr>
                    <a:xfrm>
                      <a:off x="728926" y="268"/>
                      <a:ext cx="639243" cy="521221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75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36000" rIns="0" bIns="0" anchor="ctr"/>
                    <a:lstStyle/>
                    <a:p>
                      <a:pPr algn="ctr" fontAlgn="auto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Ministry</a:t>
                      </a: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of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Public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Admin</a:t>
                      </a: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and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Justice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7" name="Text Box 7"/>
                    <p:cNvSpPr txBox="1"/>
                    <p:nvPr/>
                  </p:nvSpPr>
                  <p:spPr>
                    <a:xfrm>
                      <a:off x="1453474" y="268"/>
                      <a:ext cx="622624" cy="521221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75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108000" rIns="0" bIns="0"/>
                    <a:lstStyle/>
                    <a:p>
                      <a:pPr algn="ctr" fontAlgn="auto">
                        <a:lnSpc>
                          <a:spcPts val="9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Ministry</a:t>
                      </a: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of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National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Development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Text Box 8"/>
                    <p:cNvSpPr txBox="1"/>
                    <p:nvPr/>
                  </p:nvSpPr>
                  <p:spPr>
                    <a:xfrm>
                      <a:off x="2151434" y="268"/>
                      <a:ext cx="623733" cy="521221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75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36000" rIns="0" bIns="0"/>
                    <a:lstStyle/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Ministry</a:t>
                      </a: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National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b="1" kern="0" dirty="0" err="1">
                          <a:solidFill>
                            <a:srgbClr val="40404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Economy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Text Box 9"/>
                    <p:cNvSpPr txBox="1"/>
                    <p:nvPr/>
                  </p:nvSpPr>
                  <p:spPr>
                    <a:xfrm>
                      <a:off x="-54" y="769331"/>
                      <a:ext cx="622624" cy="519719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50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144000" rIns="0" bIns="0"/>
                    <a:lstStyle/>
                    <a:p>
                      <a:pPr algn="ctr" fontAlgn="auto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Hungarian</a:t>
                      </a: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Rectors</a:t>
                      </a: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Conference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Text Box 10"/>
                    <p:cNvSpPr txBox="1"/>
                    <p:nvPr/>
                  </p:nvSpPr>
                  <p:spPr>
                    <a:xfrm>
                      <a:off x="728926" y="761821"/>
                      <a:ext cx="623733" cy="519719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50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144000" rIns="0" bIns="0"/>
                    <a:lstStyle/>
                    <a:p>
                      <a:pPr algn="ctr" fontAlgn="auto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Hungarian</a:t>
                      </a: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Intellectual</a:t>
                      </a: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Property</a:t>
                      </a: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Office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Text Box 11"/>
                    <p:cNvSpPr txBox="1"/>
                    <p:nvPr/>
                  </p:nvSpPr>
                  <p:spPr>
                    <a:xfrm>
                      <a:off x="1453474" y="769331"/>
                      <a:ext cx="622624" cy="512209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50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108000" rIns="0" bIns="0" anchor="ctr"/>
                    <a:lstStyle/>
                    <a:p>
                      <a:pPr algn="ctr" fontAlgn="auto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National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Development</a:t>
                      </a: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Agency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Text Box 12"/>
                    <p:cNvSpPr txBox="1"/>
                    <p:nvPr/>
                  </p:nvSpPr>
                  <p:spPr>
                    <a:xfrm>
                      <a:off x="2151434" y="769331"/>
                      <a:ext cx="553936" cy="512209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50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lIns="0" tIns="144000" rIns="0" bIns="0"/>
                    <a:lstStyle/>
                    <a:p>
                      <a:pPr algn="ctr" fontAlgn="auto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National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 err="1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Innovation</a:t>
                      </a: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900" kern="0" dirty="0">
                          <a:solidFill>
                            <a:srgbClr val="0D0D0D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Office</a:t>
                      </a:r>
                      <a:endParaRPr lang="en-GB" sz="900" kern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6171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4337050" cy="1530350"/>
                    <a:chOff x="0" y="0"/>
                    <a:chExt cx="4337050" cy="1530350"/>
                  </a:xfrm>
                </p:grpSpPr>
                <p:sp>
                  <p:nvSpPr>
                    <p:cNvPr id="20" name="Text Box 2"/>
                    <p:cNvSpPr txBox="1"/>
                    <p:nvPr/>
                  </p:nvSpPr>
                  <p:spPr>
                    <a:xfrm>
                      <a:off x="1631896" y="714"/>
                      <a:ext cx="2705424" cy="513711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85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tIns="144000"/>
                    <a:lstStyle/>
                    <a:p>
                      <a:pPr algn="ctr" fontAlgn="auto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1000" b="1" kern="0" dirty="0">
                          <a:solidFill>
                            <a:srgbClr val="40404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National Council for Research, </a:t>
                      </a:r>
                      <a:endParaRPr lang="en-GB" sz="1000" kern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1000" b="1" kern="0" dirty="0">
                          <a:solidFill>
                            <a:srgbClr val="40404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Innovation and Science Policy</a:t>
                      </a:r>
                      <a:endParaRPr lang="en-GB" sz="1000" kern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" name="Text Box 3"/>
                    <p:cNvSpPr txBox="1"/>
                    <p:nvPr/>
                  </p:nvSpPr>
                  <p:spPr>
                    <a:xfrm>
                      <a:off x="0" y="762267"/>
                      <a:ext cx="877435" cy="519719"/>
                    </a:xfrm>
                    <a:prstGeom prst="rect">
                      <a:avLst/>
                    </a:prstGeom>
                    <a:solidFill>
                      <a:sysClr val="window" lastClr="FFFFFF">
                        <a:lumMod val="75000"/>
                      </a:sysClr>
                    </a:solidFill>
                    <a:ln w="6350">
                      <a:noFill/>
                    </a:ln>
                    <a:effectLst>
                      <a:outerShdw blurRad="152400" dist="50800" dir="5400000" algn="ctr" rotWithShape="0">
                        <a:srgbClr val="000000">
                          <a:alpha val="43137"/>
                        </a:srgbClr>
                      </a:outerShdw>
                    </a:effectLst>
                  </p:spPr>
                  <p:txBody>
                    <a:bodyPr tIns="180000" anchor="b"/>
                    <a:lstStyle/>
                    <a:p>
                      <a:pPr algn="ctr" fontAlgn="auto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hu-HU" sz="1000" b="1" kern="0" dirty="0" err="1">
                          <a:solidFill>
                            <a:srgbClr val="40404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Hungarian</a:t>
                      </a:r>
                      <a:r>
                        <a:rPr lang="hu-HU" sz="1000" b="1" kern="0" dirty="0">
                          <a:solidFill>
                            <a:srgbClr val="40404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u-HU" sz="1000" b="1" kern="0" dirty="0" err="1">
                          <a:solidFill>
                            <a:srgbClr val="40404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Academy</a:t>
                      </a:r>
                      <a:r>
                        <a:rPr lang="hu-HU" sz="1000" b="1" kern="0" dirty="0">
                          <a:solidFill>
                            <a:srgbClr val="40404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 of </a:t>
                      </a:r>
                      <a:r>
                        <a:rPr lang="hu-HU" sz="1000" b="1" kern="0" dirty="0" err="1">
                          <a:solidFill>
                            <a:srgbClr val="40404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Sciences</a:t>
                      </a:r>
                      <a:endParaRPr lang="en-GB" sz="1000" kern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6175" name="Straight Connector 6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44500" y="1282700"/>
                      <a:ext cx="0" cy="247650"/>
                    </a:xfrm>
                    <a:prstGeom prst="line">
                      <a:avLst/>
                    </a:prstGeom>
                    <a:noFill/>
                    <a:ln w="9525" algn="ctr">
                      <a:solidFill>
                        <a:srgbClr val="595959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6176" name="Straight Connector 7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44500" y="260350"/>
                      <a:ext cx="0" cy="501650"/>
                    </a:xfrm>
                    <a:prstGeom prst="line">
                      <a:avLst/>
                    </a:prstGeom>
                    <a:noFill/>
                    <a:ln w="9525" algn="ctr">
                      <a:solidFill>
                        <a:srgbClr val="595959"/>
                      </a:solidFill>
                      <a:prstDash val="dash"/>
                      <a:round/>
                      <a:headEnd/>
                      <a:tailEnd/>
                    </a:ln>
                  </p:spPr>
                </p:cxnSp>
                <p:cxnSp>
                  <p:nvCxnSpPr>
                    <p:cNvPr id="6177" name="Straight Connector 7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44500" y="260350"/>
                      <a:ext cx="1187450" cy="0"/>
                    </a:xfrm>
                    <a:prstGeom prst="line">
                      <a:avLst/>
                    </a:prstGeom>
                    <a:noFill/>
                    <a:ln w="9525" algn="ctr">
                      <a:solidFill>
                        <a:srgbClr val="595959"/>
                      </a:solidFill>
                      <a:prstDash val="dash"/>
                      <a:round/>
                      <a:headEnd/>
                      <a:tailEnd/>
                    </a:ln>
                  </p:spPr>
                </p:cxnSp>
              </p:grpSp>
              <p:cxnSp>
                <p:nvCxnSpPr>
                  <p:cNvPr id="6172" name="Straight Connector 6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76300" y="1028700"/>
                    <a:ext cx="755650" cy="0"/>
                  </a:xfrm>
                  <a:prstGeom prst="line">
                    <a:avLst/>
                  </a:prstGeom>
                  <a:noFill/>
                  <a:ln w="9525" algn="ctr">
                    <a:solidFill>
                      <a:srgbClr val="595959"/>
                    </a:solidFill>
                    <a:prstDash val="dash"/>
                    <a:round/>
                    <a:headEnd/>
                    <a:tailEnd/>
                  </a:ln>
                </p:spPr>
              </p:cxnSp>
            </p:grpSp>
            <p:cxnSp>
              <p:nvCxnSpPr>
                <p:cNvPr id="6161" name="Straight Connector 55"/>
                <p:cNvCxnSpPr>
                  <a:cxnSpLocks noChangeShapeType="1"/>
                </p:cNvCxnSpPr>
                <p:nvPr/>
              </p:nvCxnSpPr>
              <p:spPr bwMode="auto">
                <a:xfrm>
                  <a:off x="1943100" y="1282700"/>
                  <a:ext cx="0" cy="24765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62" name="Straight Connector 56"/>
                <p:cNvCxnSpPr>
                  <a:cxnSpLocks noChangeShapeType="1"/>
                </p:cNvCxnSpPr>
                <p:nvPr/>
              </p:nvCxnSpPr>
              <p:spPr bwMode="auto">
                <a:xfrm>
                  <a:off x="2686050" y="1276350"/>
                  <a:ext cx="0" cy="24765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63" name="Straight Connector 57"/>
                <p:cNvCxnSpPr>
                  <a:cxnSpLocks noChangeShapeType="1"/>
                </p:cNvCxnSpPr>
                <p:nvPr/>
              </p:nvCxnSpPr>
              <p:spPr bwMode="auto">
                <a:xfrm>
                  <a:off x="3384550" y="1282700"/>
                  <a:ext cx="0" cy="24765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64" name="Straight Connector 58"/>
                <p:cNvCxnSpPr>
                  <a:cxnSpLocks noChangeShapeType="1"/>
                </p:cNvCxnSpPr>
                <p:nvPr/>
              </p:nvCxnSpPr>
              <p:spPr bwMode="auto">
                <a:xfrm>
                  <a:off x="4057650" y="1282700"/>
                  <a:ext cx="0" cy="24765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65" name="Straight Connector 59"/>
                <p:cNvCxnSpPr>
                  <a:cxnSpLocks noChangeShapeType="1"/>
                </p:cNvCxnSpPr>
                <p:nvPr/>
              </p:nvCxnSpPr>
              <p:spPr bwMode="auto">
                <a:xfrm>
                  <a:off x="1943100" y="635000"/>
                  <a:ext cx="0" cy="12700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66" name="Straight Connector 60"/>
                <p:cNvCxnSpPr>
                  <a:cxnSpLocks noChangeShapeType="1"/>
                </p:cNvCxnSpPr>
                <p:nvPr/>
              </p:nvCxnSpPr>
              <p:spPr bwMode="auto">
                <a:xfrm>
                  <a:off x="2686050" y="635000"/>
                  <a:ext cx="0" cy="12700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67" name="Straight Connector 61"/>
                <p:cNvCxnSpPr>
                  <a:cxnSpLocks noChangeShapeType="1"/>
                </p:cNvCxnSpPr>
                <p:nvPr/>
              </p:nvCxnSpPr>
              <p:spPr bwMode="auto">
                <a:xfrm>
                  <a:off x="3384550" y="635000"/>
                  <a:ext cx="0" cy="12700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6168" name="Straight Connector 62"/>
                <p:cNvCxnSpPr>
                  <a:cxnSpLocks noChangeShapeType="1"/>
                </p:cNvCxnSpPr>
                <p:nvPr/>
              </p:nvCxnSpPr>
              <p:spPr bwMode="auto">
                <a:xfrm>
                  <a:off x="4057650" y="635000"/>
                  <a:ext cx="0" cy="127000"/>
                </a:xfrm>
                <a:prstGeom prst="line">
                  <a:avLst/>
                </a:prstGeom>
                <a:noFill/>
                <a:ln w="9525" algn="ctr">
                  <a:solidFill>
                    <a:srgbClr val="7F7F7F"/>
                  </a:solidFill>
                  <a:round/>
                  <a:headEnd/>
                  <a:tailEnd type="triangle" w="med" len="med"/>
                </a:ln>
              </p:spPr>
            </p:cxnSp>
          </p:grpSp>
          <p:cxnSp>
            <p:nvCxnSpPr>
              <p:cNvPr id="6159" name="Straight Connector 53"/>
              <p:cNvCxnSpPr>
                <a:cxnSpLocks noChangeShapeType="1"/>
              </p:cNvCxnSpPr>
              <p:nvPr/>
            </p:nvCxnSpPr>
            <p:spPr bwMode="auto">
              <a:xfrm>
                <a:off x="1943100" y="635000"/>
                <a:ext cx="2114550" cy="0"/>
              </a:xfrm>
              <a:prstGeom prst="line">
                <a:avLst/>
              </a:prstGeom>
              <a:noFill/>
              <a:ln w="9525" algn="ctr">
                <a:solidFill>
                  <a:srgbClr val="7F7F7F"/>
                </a:solidFill>
                <a:round/>
                <a:headEnd/>
                <a:tailEnd/>
              </a:ln>
            </p:spPr>
          </p:cxnSp>
        </p:grpSp>
      </p:grp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835150" y="0"/>
            <a:ext cx="6718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chemeClr val="bg1"/>
                </a:solidFill>
                <a:latin typeface="Arial" charset="0"/>
              </a:rPr>
              <a:t>The  governmental RTDI institutional structure</a:t>
            </a:r>
          </a:p>
        </p:txBody>
      </p:sp>
      <p:sp>
        <p:nvSpPr>
          <p:cNvPr id="6149" name="Alcím 2"/>
          <p:cNvSpPr txBox="1">
            <a:spLocks/>
          </p:cNvSpPr>
          <p:nvPr/>
        </p:nvSpPr>
        <p:spPr bwMode="auto">
          <a:xfrm>
            <a:off x="-19050" y="4076700"/>
            <a:ext cx="91440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GB" sz="1600" b="1">
                <a:solidFill>
                  <a:srgbClr val="262626"/>
                </a:solidFill>
                <a:latin typeface="Arial" charset="0"/>
              </a:rPr>
              <a:t>National Council for Research, Innovation and Science Policy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(NKITT) 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is the strategic advisory body on governmental science, RTD &amp; innovation policy.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600" b="1">
                <a:solidFill>
                  <a:srgbClr val="262626"/>
                </a:solidFill>
                <a:latin typeface="Arial" charset="0"/>
              </a:rPr>
              <a:t>Ministry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of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Human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Resources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(EMMI) 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is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 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responsible for higher education and the governmental science policy.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600" b="1">
                <a:solidFill>
                  <a:srgbClr val="262626"/>
                </a:solidFill>
                <a:latin typeface="Arial" charset="0"/>
              </a:rPr>
              <a:t>Ministry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of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National Economy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 (NGM)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is responsible for innovation and governmental RTD policy.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600" b="1">
                <a:solidFill>
                  <a:srgbClr val="262626"/>
                </a:solidFill>
                <a:latin typeface="Arial" charset="0"/>
              </a:rPr>
              <a:t>Ministry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of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National Development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 (NFM)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supervises the resources for development.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600" b="1">
                <a:solidFill>
                  <a:srgbClr val="262626"/>
                </a:solidFill>
                <a:latin typeface="Arial" charset="0"/>
              </a:rPr>
              <a:t>Ministry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of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 Public Administration and 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Justice (KIM)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 is responsible for the coordination of the science policy and coordinates the </a:t>
            </a:r>
            <a:r>
              <a:rPr lang="hu-HU" sz="1600">
                <a:solidFill>
                  <a:srgbClr val="262626"/>
                </a:solidFill>
                <a:latin typeface="Arial" charset="0"/>
              </a:rPr>
              <a:t>work of the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 Council</a:t>
            </a:r>
            <a:r>
              <a:rPr lang="hu-HU" sz="1600">
                <a:solidFill>
                  <a:srgbClr val="262626"/>
                </a:solidFill>
                <a:latin typeface="Arial" charset="0"/>
              </a:rPr>
              <a:t> (NKITT)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600">
                <a:solidFill>
                  <a:srgbClr val="262626"/>
                </a:solidFill>
                <a:latin typeface="Arial" charset="0"/>
              </a:rPr>
              <a:t>The </a:t>
            </a:r>
            <a:r>
              <a:rPr lang="en-GB" sz="1600" b="1">
                <a:solidFill>
                  <a:srgbClr val="262626"/>
                </a:solidFill>
                <a:latin typeface="Arial" charset="0"/>
              </a:rPr>
              <a:t>Hungarian Academy of Science</a:t>
            </a:r>
            <a:r>
              <a:rPr lang="hu-HU" sz="1600" b="1">
                <a:solidFill>
                  <a:srgbClr val="262626"/>
                </a:solidFill>
                <a:latin typeface="Arial" charset="0"/>
              </a:rPr>
              <a:t>s (MTA)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 is as an independent public body the highe</a:t>
            </a:r>
            <a:r>
              <a:rPr lang="hu-HU" sz="1600">
                <a:solidFill>
                  <a:srgbClr val="262626"/>
                </a:solidFill>
                <a:latin typeface="Arial" charset="0"/>
              </a:rPr>
              <a:t>s</a:t>
            </a:r>
            <a:r>
              <a:rPr lang="en-GB" sz="1600">
                <a:solidFill>
                  <a:srgbClr val="262626"/>
                </a:solidFill>
                <a:latin typeface="Arial" charset="0"/>
              </a:rPr>
              <a:t>t national representative of the scientists.</a:t>
            </a:r>
          </a:p>
        </p:txBody>
      </p:sp>
      <p:grpSp>
        <p:nvGrpSpPr>
          <p:cNvPr id="9" name="Csoportba foglalás 63"/>
          <p:cNvGrpSpPr>
            <a:grpSpLocks/>
          </p:cNvGrpSpPr>
          <p:nvPr/>
        </p:nvGrpSpPr>
        <p:grpSpPr bwMode="auto">
          <a:xfrm>
            <a:off x="179388" y="549275"/>
            <a:ext cx="3600450" cy="3778250"/>
            <a:chOff x="-4036" y="-1601"/>
            <a:chExt cx="24676" cy="32421"/>
          </a:xfrm>
        </p:grpSpPr>
        <p:sp>
          <p:nvSpPr>
            <p:cNvPr id="43" name="Téglalap 1"/>
            <p:cNvSpPr>
              <a:spLocks noChangeArrowheads="1"/>
            </p:cNvSpPr>
            <p:nvPr/>
          </p:nvSpPr>
          <p:spPr bwMode="auto">
            <a:xfrm>
              <a:off x="-4036" y="-570"/>
              <a:ext cx="24676" cy="31390"/>
            </a:xfrm>
            <a:prstGeom prst="rect">
              <a:avLst/>
            </a:prstGeom>
            <a:solidFill>
              <a:schemeClr val="bg2">
                <a:lumMod val="50000"/>
                <a:alpha val="14118"/>
              </a:schemeClr>
            </a:solidFill>
            <a:ln w="25400">
              <a:noFill/>
              <a:miter lim="800000"/>
              <a:headEnd/>
              <a:tailEnd/>
            </a:ln>
            <a:effectLst>
              <a:softEdge rad="317500"/>
            </a:effectLst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u-HU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44" name="Bal oldali kapcsos zárójel 2"/>
            <p:cNvSpPr>
              <a:spLocks/>
            </p:cNvSpPr>
            <p:nvPr/>
          </p:nvSpPr>
          <p:spPr bwMode="auto">
            <a:xfrm rot="5400000" flipV="1">
              <a:off x="7469" y="-9853"/>
              <a:ext cx="1199" cy="20183"/>
            </a:xfrm>
            <a:prstGeom prst="leftBrace">
              <a:avLst>
                <a:gd name="adj1" fmla="val 8327"/>
                <a:gd name="adj2" fmla="val 50000"/>
              </a:avLst>
            </a:prstGeom>
            <a:ln>
              <a:headEnd/>
              <a:tailEnd/>
            </a:ln>
            <a:ex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u-HU">
                <a:solidFill>
                  <a:prstClr val="black"/>
                </a:solidFill>
              </a:endParaRPr>
            </a:p>
          </p:txBody>
        </p:sp>
        <p:sp>
          <p:nvSpPr>
            <p:cNvPr id="6155" name="Szövegdoboz 7"/>
            <p:cNvSpPr txBox="1">
              <a:spLocks noChangeArrowheads="1"/>
            </p:cNvSpPr>
            <p:nvPr/>
          </p:nvSpPr>
          <p:spPr bwMode="auto">
            <a:xfrm>
              <a:off x="1759" y="-1601"/>
              <a:ext cx="12780" cy="2254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hu-HU" sz="1000" b="1">
                  <a:solidFill>
                    <a:srgbClr val="000000"/>
                  </a:solidFill>
                  <a:latin typeface="Arial" charset="0"/>
                  <a:ea typeface="Calibri" pitchFamily="34" charset="0"/>
                  <a:cs typeface="Times New Roman" pitchFamily="18" charset="0"/>
                </a:rPr>
                <a:t>Science Policy</a:t>
              </a:r>
            </a:p>
            <a:p>
              <a:pPr algn="ctr"/>
              <a:endParaRPr lang="hu-HU" sz="1000" b="1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kstikehys 6"/>
          <p:cNvSpPr txBox="1">
            <a:spLocks noChangeArrowheads="1"/>
          </p:cNvSpPr>
          <p:nvPr/>
        </p:nvSpPr>
        <p:spPr bwMode="auto">
          <a:xfrm>
            <a:off x="2124075" y="0"/>
            <a:ext cx="56880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231775">
              <a:buClr>
                <a:srgbClr val="D02752"/>
              </a:buClr>
            </a:pPr>
            <a:r>
              <a:rPr lang="hu-HU" sz="1900" b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Funding Sources for RSDI</a:t>
            </a:r>
            <a:endParaRPr lang="fi-FI" sz="1900" b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20" name="Diagram 19"/>
          <p:cNvGraphicFramePr/>
          <p:nvPr/>
        </p:nvGraphicFramePr>
        <p:xfrm>
          <a:off x="899592" y="1196752"/>
          <a:ext cx="741682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3" name="Szövegdoboz 4"/>
          <p:cNvSpPr txBox="1">
            <a:spLocks noChangeArrowheads="1"/>
          </p:cNvSpPr>
          <p:nvPr/>
        </p:nvSpPr>
        <p:spPr bwMode="auto">
          <a:xfrm>
            <a:off x="684213" y="2205038"/>
            <a:ext cx="26638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 u="sng" dirty="0"/>
              <a:t>National </a:t>
            </a:r>
            <a:r>
              <a:rPr lang="hu-HU" b="1" u="sng" dirty="0" err="1"/>
              <a:t>Sources</a:t>
            </a:r>
            <a:endParaRPr lang="hu-HU" b="1" u="sng" dirty="0"/>
          </a:p>
          <a:p>
            <a:pPr algn="ctr"/>
            <a:endParaRPr lang="hu-HU" b="1" u="sng" dirty="0"/>
          </a:p>
          <a:p>
            <a:pPr marL="342900" indent="-342900">
              <a:buFont typeface="Arial" pitchFamily="34" charset="0"/>
              <a:buChar char="•"/>
            </a:pPr>
            <a:r>
              <a:rPr lang="hu-HU" dirty="0" err="1"/>
              <a:t>Hungarian</a:t>
            </a:r>
            <a:r>
              <a:rPr lang="hu-HU" dirty="0"/>
              <a:t> </a:t>
            </a:r>
            <a:r>
              <a:rPr lang="hu-HU" dirty="0" err="1"/>
              <a:t>Scientific</a:t>
            </a:r>
            <a:r>
              <a:rPr lang="hu-HU" dirty="0"/>
              <a:t> Research </a:t>
            </a:r>
            <a:r>
              <a:rPr lang="hu-HU" dirty="0" err="1"/>
              <a:t>Fund</a:t>
            </a:r>
            <a:r>
              <a:rPr lang="hu-HU" dirty="0"/>
              <a:t> (OTKA)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/>
              <a:t>Research and </a:t>
            </a:r>
            <a:r>
              <a:rPr lang="hu-HU" dirty="0" err="1"/>
              <a:t>Technological</a:t>
            </a:r>
            <a:r>
              <a:rPr lang="hu-HU" dirty="0"/>
              <a:t> </a:t>
            </a:r>
            <a:r>
              <a:rPr lang="hu-HU" dirty="0" err="1"/>
              <a:t>Innovation</a:t>
            </a:r>
            <a:r>
              <a:rPr lang="hu-HU" dirty="0"/>
              <a:t> </a:t>
            </a:r>
            <a:r>
              <a:rPr lang="hu-HU" dirty="0" err="1"/>
              <a:t>Fund</a:t>
            </a:r>
            <a:r>
              <a:rPr lang="hu-HU" dirty="0"/>
              <a:t> (KTIA)</a:t>
            </a:r>
          </a:p>
          <a:p>
            <a:endParaRPr lang="hu-HU" dirty="0"/>
          </a:p>
        </p:txBody>
      </p:sp>
      <p:sp>
        <p:nvSpPr>
          <p:cNvPr id="7174" name="Szövegdoboz 7"/>
          <p:cNvSpPr txBox="1">
            <a:spLocks noChangeArrowheads="1"/>
          </p:cNvSpPr>
          <p:nvPr/>
        </p:nvSpPr>
        <p:spPr bwMode="auto">
          <a:xfrm>
            <a:off x="6084888" y="2205038"/>
            <a:ext cx="28082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 u="sng" dirty="0"/>
              <a:t>EU </a:t>
            </a:r>
            <a:r>
              <a:rPr lang="hu-HU" b="1" u="sng" dirty="0" err="1"/>
              <a:t>Funding</a:t>
            </a:r>
            <a:endParaRPr lang="hu-HU" b="1" u="sng" dirty="0"/>
          </a:p>
          <a:p>
            <a:pPr algn="ctr"/>
            <a:endParaRPr lang="hu-HU" b="1" u="sng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Framework</a:t>
            </a:r>
            <a:r>
              <a:rPr lang="hu-HU" dirty="0"/>
              <a:t> </a:t>
            </a:r>
            <a:r>
              <a:rPr lang="en-US" dirty="0" err="1"/>
              <a:t>Programmes</a:t>
            </a:r>
            <a:r>
              <a:rPr lang="en-US" dirty="0"/>
              <a:t> for</a:t>
            </a:r>
            <a:r>
              <a:rPr lang="hu-HU" dirty="0"/>
              <a:t> </a:t>
            </a:r>
            <a:r>
              <a:rPr lang="en-US" dirty="0" smtClean="0"/>
              <a:t>R</a:t>
            </a:r>
            <a:r>
              <a:rPr lang="hu-HU" dirty="0" smtClean="0"/>
              <a:t>TD</a:t>
            </a:r>
            <a:r>
              <a:rPr lang="en-US" dirty="0" smtClean="0"/>
              <a:t> </a:t>
            </a:r>
            <a:r>
              <a:rPr lang="hu-HU" dirty="0" smtClean="0"/>
              <a:t>(</a:t>
            </a:r>
            <a:r>
              <a:rPr lang="hu-HU" dirty="0"/>
              <a:t>Horizon2020)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hu-HU" dirty="0"/>
              <a:t> CIP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/>
              <a:t>Etc.</a:t>
            </a:r>
          </a:p>
        </p:txBody>
      </p:sp>
      <p:sp>
        <p:nvSpPr>
          <p:cNvPr id="7175" name="Szövegdoboz 8"/>
          <p:cNvSpPr txBox="1">
            <a:spLocks noChangeArrowheads="1"/>
          </p:cNvSpPr>
          <p:nvPr/>
        </p:nvSpPr>
        <p:spPr bwMode="auto">
          <a:xfrm>
            <a:off x="3635375" y="2276475"/>
            <a:ext cx="19446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 u="sng"/>
              <a:t>Cohesion Policy</a:t>
            </a:r>
          </a:p>
          <a:p>
            <a:pPr algn="ctr"/>
            <a:endParaRPr lang="hu-HU" b="1" u="sng"/>
          </a:p>
          <a:p>
            <a:pPr>
              <a:buFont typeface="Arial" charset="0"/>
              <a:buChar char="•"/>
            </a:pPr>
            <a:r>
              <a:rPr lang="hu-HU"/>
              <a:t>Structural Funds</a:t>
            </a:r>
          </a:p>
          <a:p>
            <a:pPr lvl="1">
              <a:buFont typeface="Arial" charset="0"/>
              <a:buChar char="•"/>
            </a:pPr>
            <a:r>
              <a:rPr lang="hu-HU"/>
              <a:t>ESF</a:t>
            </a:r>
          </a:p>
          <a:p>
            <a:pPr lvl="1">
              <a:buFont typeface="Arial" charset="0"/>
              <a:buChar char="•"/>
            </a:pPr>
            <a:r>
              <a:rPr lang="hu-HU"/>
              <a:t>ERDF</a:t>
            </a:r>
          </a:p>
          <a:p>
            <a:pPr>
              <a:buFont typeface="Arial" charset="0"/>
              <a:buChar char="•"/>
            </a:pPr>
            <a:r>
              <a:rPr lang="hu-HU"/>
              <a:t>Cohesion Funds</a:t>
            </a:r>
          </a:p>
          <a:p>
            <a:endParaRPr lang="hu-HU"/>
          </a:p>
        </p:txBody>
      </p:sp>
      <p:grpSp>
        <p:nvGrpSpPr>
          <p:cNvPr id="7176" name="Csoportba foglalás 9"/>
          <p:cNvGrpSpPr>
            <a:grpSpLocks/>
          </p:cNvGrpSpPr>
          <p:nvPr/>
        </p:nvGrpSpPr>
        <p:grpSpPr bwMode="auto">
          <a:xfrm>
            <a:off x="0" y="5445125"/>
            <a:ext cx="9142413" cy="288925"/>
            <a:chOff x="0" y="3744162"/>
            <a:chExt cx="9142516" cy="288031"/>
          </a:xfrm>
        </p:grpSpPr>
        <p:cxnSp>
          <p:nvCxnSpPr>
            <p:cNvPr id="11" name="Egyenes összekötő 10"/>
            <p:cNvCxnSpPr/>
            <p:nvPr/>
          </p:nvCxnSpPr>
          <p:spPr>
            <a:xfrm>
              <a:off x="0" y="3888178"/>
              <a:ext cx="9036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Háromszög 11"/>
            <p:cNvSpPr/>
            <p:nvPr/>
          </p:nvSpPr>
          <p:spPr>
            <a:xfrm rot="16200000">
              <a:off x="8892137" y="3781814"/>
              <a:ext cx="288031" cy="21272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u-HU"/>
            </a:p>
          </p:txBody>
        </p:sp>
      </p:grpSp>
      <p:sp>
        <p:nvSpPr>
          <p:cNvPr id="7177" name="Szövegdoboz 12"/>
          <p:cNvSpPr txBox="1">
            <a:spLocks noChangeArrowheads="1"/>
          </p:cNvSpPr>
          <p:nvPr/>
        </p:nvSpPr>
        <p:spPr bwMode="auto">
          <a:xfrm>
            <a:off x="323850" y="5876925"/>
            <a:ext cx="7272486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dirty="0" err="1"/>
              <a:t>Other</a:t>
            </a:r>
            <a:r>
              <a:rPr lang="hu-HU" dirty="0"/>
              <a:t> </a:t>
            </a:r>
            <a:r>
              <a:rPr lang="hu-HU" dirty="0" err="1"/>
              <a:t>Sources</a:t>
            </a:r>
            <a:r>
              <a:rPr lang="hu-HU" dirty="0"/>
              <a:t>: </a:t>
            </a:r>
            <a:r>
              <a:rPr lang="en-US" dirty="0"/>
              <a:t>Swiss Contribution</a:t>
            </a:r>
            <a:r>
              <a:rPr lang="hu-HU" dirty="0"/>
              <a:t>;</a:t>
            </a:r>
            <a:r>
              <a:rPr lang="en-US" dirty="0"/>
              <a:t> EEA financing </a:t>
            </a:r>
            <a:r>
              <a:rPr lang="en-US" dirty="0" smtClean="0"/>
              <a:t>mechanism</a:t>
            </a:r>
            <a:r>
              <a:rPr lang="hu-HU" dirty="0" smtClean="0"/>
              <a:t>, etc.</a:t>
            </a:r>
            <a:endParaRPr lang="en-US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86" name="Group 206"/>
          <p:cNvGraphicFramePr>
            <a:graphicFrameLocks noGrp="1"/>
          </p:cNvGraphicFramePr>
          <p:nvPr>
            <p:ph sz="quarter" idx="2"/>
          </p:nvPr>
        </p:nvGraphicFramePr>
        <p:xfrm>
          <a:off x="3419475" y="1628775"/>
          <a:ext cx="2232025" cy="4321176"/>
        </p:xfrm>
        <a:graphic>
          <a:graphicData uri="http://schemas.openxmlformats.org/drawingml/2006/table">
            <a:tbl>
              <a:tblPr/>
              <a:tblGrid>
                <a:gridCol w="2232025"/>
              </a:tblGrid>
              <a:tr h="91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Reducing study time overhang and drop out rates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Improving foreign language skills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Raising the number of engineering and IT graduates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Developing the vocational training system and strengthening its labour market relevance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Raise R&amp;D expenditure to 1.8% of GDP</a:t>
                      </a:r>
                      <a:endParaRPr kumimoji="0" 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06" name="Group 226"/>
          <p:cNvGraphicFramePr>
            <a:graphicFrameLocks noGrp="1"/>
          </p:cNvGraphicFramePr>
          <p:nvPr>
            <p:ph sz="quarter" idx="1"/>
          </p:nvPr>
        </p:nvGraphicFramePr>
        <p:xfrm>
          <a:off x="179388" y="1916113"/>
          <a:ext cx="2601912" cy="2904808"/>
        </p:xfrm>
        <a:graphic>
          <a:graphicData uri="http://schemas.openxmlformats.org/drawingml/2006/table">
            <a:tbl>
              <a:tblPr/>
              <a:tblGrid>
                <a:gridCol w="2601912"/>
              </a:tblGrid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ncreasing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the share of those having completed tertiary level education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Increasing employment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Increasing expenditures on R&amp;D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educing the share of people living in poverty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Increasing the share of renewable energy resources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14" name="Group 234"/>
          <p:cNvGraphicFramePr>
            <a:graphicFrameLocks noGrp="1"/>
          </p:cNvGraphicFramePr>
          <p:nvPr>
            <p:ph sz="quarter" idx="4"/>
          </p:nvPr>
        </p:nvGraphicFramePr>
        <p:xfrm>
          <a:off x="6516688" y="1628775"/>
          <a:ext cx="2170112" cy="4623118"/>
        </p:xfrm>
        <a:graphic>
          <a:graphicData uri="http://schemas.openxmlformats.org/drawingml/2006/table">
            <a:tbl>
              <a:tblPr/>
              <a:tblGrid>
                <a:gridCol w="2170112"/>
              </a:tblGrid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4.1.1/B Mentor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services</a:t>
                      </a: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4.1.1/C Regional cooperation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4.1.2/B Support for Teachers training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4.1.2/D Language training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4.2.2/A Innovative research teams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4.2.2/C Future programmes (R&amp;D)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4.2.3.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Dissemination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future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4.2.5/A Electronic content service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4.2.5/B Electronic content developing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0" name="AutoShape 174"/>
          <p:cNvSpPr>
            <a:spLocks noChangeArrowheads="1"/>
          </p:cNvSpPr>
          <p:nvPr/>
        </p:nvSpPr>
        <p:spPr bwMode="auto">
          <a:xfrm>
            <a:off x="6516688" y="836613"/>
            <a:ext cx="2159000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SROP programmes</a:t>
            </a:r>
          </a:p>
        </p:txBody>
      </p:sp>
      <p:sp>
        <p:nvSpPr>
          <p:cNvPr id="12341" name="AutoShape 175"/>
          <p:cNvSpPr>
            <a:spLocks noChangeArrowheads="1"/>
          </p:cNvSpPr>
          <p:nvPr/>
        </p:nvSpPr>
        <p:spPr bwMode="auto">
          <a:xfrm>
            <a:off x="3419475" y="836613"/>
            <a:ext cx="2160588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NRP priorities</a:t>
            </a:r>
          </a:p>
        </p:txBody>
      </p:sp>
      <p:sp>
        <p:nvSpPr>
          <p:cNvPr id="12342" name="AutoShape 176"/>
          <p:cNvSpPr>
            <a:spLocks noChangeArrowheads="1"/>
          </p:cNvSpPr>
          <p:nvPr/>
        </p:nvSpPr>
        <p:spPr bwMode="auto">
          <a:xfrm>
            <a:off x="611188" y="836613"/>
            <a:ext cx="1873250" cy="7937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EU2020 headline </a:t>
            </a:r>
          </a:p>
          <a:p>
            <a:pPr algn="ctr"/>
            <a:r>
              <a:rPr lang="hu-HU"/>
              <a:t>goals</a:t>
            </a:r>
          </a:p>
        </p:txBody>
      </p:sp>
      <p:sp>
        <p:nvSpPr>
          <p:cNvPr id="12343" name="Line 209"/>
          <p:cNvSpPr>
            <a:spLocks noChangeShapeType="1"/>
          </p:cNvSpPr>
          <p:nvPr/>
        </p:nvSpPr>
        <p:spPr bwMode="auto">
          <a:xfrm flipV="1">
            <a:off x="5651500" y="1916113"/>
            <a:ext cx="86518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44" name="Line 210"/>
          <p:cNvSpPr>
            <a:spLocks noChangeShapeType="1"/>
          </p:cNvSpPr>
          <p:nvPr/>
        </p:nvSpPr>
        <p:spPr bwMode="auto">
          <a:xfrm flipV="1">
            <a:off x="5651500" y="1916113"/>
            <a:ext cx="865188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45" name="Line 211"/>
          <p:cNvSpPr>
            <a:spLocks noChangeShapeType="1"/>
          </p:cNvSpPr>
          <p:nvPr/>
        </p:nvSpPr>
        <p:spPr bwMode="auto">
          <a:xfrm flipV="1">
            <a:off x="5651500" y="2420938"/>
            <a:ext cx="865188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46" name="Line 212"/>
          <p:cNvSpPr>
            <a:spLocks noChangeShapeType="1"/>
          </p:cNvSpPr>
          <p:nvPr/>
        </p:nvSpPr>
        <p:spPr bwMode="auto">
          <a:xfrm flipV="1">
            <a:off x="5651500" y="2420938"/>
            <a:ext cx="865188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47" name="Line 213"/>
          <p:cNvSpPr>
            <a:spLocks noChangeShapeType="1"/>
          </p:cNvSpPr>
          <p:nvPr/>
        </p:nvSpPr>
        <p:spPr bwMode="auto">
          <a:xfrm flipV="1">
            <a:off x="5651500" y="4437063"/>
            <a:ext cx="865188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48" name="Line 216"/>
          <p:cNvSpPr>
            <a:spLocks noChangeShapeType="1"/>
          </p:cNvSpPr>
          <p:nvPr/>
        </p:nvSpPr>
        <p:spPr bwMode="auto">
          <a:xfrm>
            <a:off x="5651500" y="2781300"/>
            <a:ext cx="86518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49" name="Line 218"/>
          <p:cNvSpPr>
            <a:spLocks noChangeShapeType="1"/>
          </p:cNvSpPr>
          <p:nvPr/>
        </p:nvSpPr>
        <p:spPr bwMode="auto">
          <a:xfrm flipV="1">
            <a:off x="5651500" y="4941888"/>
            <a:ext cx="8651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50" name="Line 219"/>
          <p:cNvSpPr>
            <a:spLocks noChangeShapeType="1"/>
          </p:cNvSpPr>
          <p:nvPr/>
        </p:nvSpPr>
        <p:spPr bwMode="auto">
          <a:xfrm flipV="1">
            <a:off x="5651500" y="3860800"/>
            <a:ext cx="865188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51" name="AutoShape 231"/>
          <p:cNvSpPr>
            <a:spLocks noChangeArrowheads="1"/>
          </p:cNvSpPr>
          <p:nvPr/>
        </p:nvSpPr>
        <p:spPr bwMode="auto">
          <a:xfrm>
            <a:off x="2843213" y="3789363"/>
            <a:ext cx="504825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352" name="Line 233"/>
          <p:cNvSpPr>
            <a:spLocks noChangeShapeType="1"/>
          </p:cNvSpPr>
          <p:nvPr/>
        </p:nvSpPr>
        <p:spPr bwMode="auto">
          <a:xfrm flipV="1">
            <a:off x="5651500" y="3357563"/>
            <a:ext cx="8651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53" name="Rectangle 235"/>
          <p:cNvSpPr>
            <a:spLocks noChangeArrowheads="1"/>
          </p:cNvSpPr>
          <p:nvPr/>
        </p:nvSpPr>
        <p:spPr bwMode="auto">
          <a:xfrm>
            <a:off x="179388" y="5661025"/>
            <a:ext cx="252095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hu-HU" sz="1400"/>
              <a:t>Digital agenda</a:t>
            </a:r>
          </a:p>
        </p:txBody>
      </p:sp>
      <p:sp>
        <p:nvSpPr>
          <p:cNvPr id="12354" name="Line 236"/>
          <p:cNvSpPr>
            <a:spLocks noChangeShapeType="1"/>
          </p:cNvSpPr>
          <p:nvPr/>
        </p:nvSpPr>
        <p:spPr bwMode="auto">
          <a:xfrm flipV="1">
            <a:off x="2700338" y="5516563"/>
            <a:ext cx="381635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355" name="Line 237"/>
          <p:cNvSpPr>
            <a:spLocks noChangeShapeType="1"/>
          </p:cNvSpPr>
          <p:nvPr/>
        </p:nvSpPr>
        <p:spPr bwMode="auto">
          <a:xfrm>
            <a:off x="2700338" y="5876925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pic>
        <p:nvPicPr>
          <p:cNvPr id="123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57" name="Téglalap 7"/>
          <p:cNvSpPr>
            <a:spLocks noChangeArrowheads="1"/>
          </p:cNvSpPr>
          <p:nvPr/>
        </p:nvSpPr>
        <p:spPr bwMode="auto">
          <a:xfrm>
            <a:off x="1692275" y="0"/>
            <a:ext cx="7451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 dirty="0" err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Coherence</a:t>
            </a:r>
            <a:r>
              <a:rPr lang="hu-HU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of EU- and National </a:t>
            </a:r>
            <a:r>
              <a:rPr lang="hu-HU" b="1" dirty="0" err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Strategies</a:t>
            </a:r>
            <a:r>
              <a:rPr lang="hu-HU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1619250" y="-46038"/>
            <a:ext cx="6481763" cy="490538"/>
          </a:xfrm>
        </p:spPr>
        <p:txBody>
          <a:bodyPr rtlCol="0">
            <a:normAutofit/>
          </a:bodyPr>
          <a:lstStyle/>
          <a:p>
            <a:pPr defTabSz="231775" eaLnBrk="1" fontAlgn="auto" hangingPunct="1">
              <a:spcAft>
                <a:spcPts val="0"/>
              </a:spcAft>
              <a:buClr>
                <a:srgbClr val="D02752"/>
              </a:buClr>
              <a:defRPr/>
            </a:pPr>
            <a:r>
              <a:rPr lang="hu-HU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Timing</a:t>
            </a:r>
            <a:r>
              <a:rPr lang="hu-HU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 – a </a:t>
            </a:r>
            <a:r>
              <a:rPr lang="hu-HU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critical</a:t>
            </a:r>
            <a:r>
              <a:rPr lang="hu-HU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lang="hu-HU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issue</a:t>
            </a:r>
            <a:r>
              <a:rPr lang="hu-HU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!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395536" y="764704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45" name="Szövegdoboz 11"/>
          <p:cNvSpPr txBox="1">
            <a:spLocks noChangeArrowheads="1"/>
          </p:cNvSpPr>
          <p:nvPr/>
        </p:nvSpPr>
        <p:spPr bwMode="auto">
          <a:xfrm>
            <a:off x="395288" y="5876925"/>
            <a:ext cx="83534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</a:rPr>
              <a:t>Nearby 3 years between </a:t>
            </a:r>
            <a:r>
              <a:rPr lang="hu-HU" sz="2800" dirty="0" err="1" smtClean="0">
                <a:solidFill>
                  <a:srgbClr val="FF0000"/>
                </a:solidFill>
              </a:rPr>
              <a:t>call</a:t>
            </a:r>
            <a:r>
              <a:rPr lang="hu-HU" sz="2800" dirty="0" smtClean="0">
                <a:solidFill>
                  <a:srgbClr val="FF0000"/>
                </a:solidFill>
              </a:rPr>
              <a:t> </a:t>
            </a:r>
            <a:r>
              <a:rPr lang="hu-HU" sz="2800" dirty="0" err="1" smtClean="0">
                <a:solidFill>
                  <a:srgbClr val="FF0000"/>
                </a:solidFill>
              </a:rPr>
              <a:t>published</a:t>
            </a:r>
            <a:r>
              <a:rPr lang="hu-HU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and</a:t>
            </a:r>
            <a:r>
              <a:rPr lang="hu-HU" sz="2800" dirty="0" smtClean="0">
                <a:solidFill>
                  <a:srgbClr val="FF0000"/>
                </a:solidFill>
              </a:rPr>
              <a:t>	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first invoice</a:t>
            </a:r>
            <a:r>
              <a:rPr lang="hu-HU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based </a:t>
            </a:r>
            <a:r>
              <a:rPr lang="en-GB" sz="2800" dirty="0" err="1" smtClean="0">
                <a:solidFill>
                  <a:srgbClr val="FF0000"/>
                </a:solidFill>
              </a:rPr>
              <a:t>paymen</a:t>
            </a:r>
            <a:r>
              <a:rPr lang="hu-HU" sz="2800" dirty="0" smtClean="0">
                <a:solidFill>
                  <a:srgbClr val="FF0000"/>
                </a:solidFill>
              </a:rPr>
              <a:t>t </a:t>
            </a:r>
            <a:r>
              <a:rPr lang="hu-HU" sz="2800" dirty="0" err="1" smtClean="0">
                <a:solidFill>
                  <a:srgbClr val="FF0000"/>
                </a:solidFill>
              </a:rPr>
              <a:t>in</a:t>
            </a:r>
            <a:r>
              <a:rPr lang="hu-HU" sz="2800" dirty="0" smtClean="0">
                <a:solidFill>
                  <a:srgbClr val="FF0000"/>
                </a:solidFill>
              </a:rPr>
              <a:t> an FP7 project.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1619250" y="-46038"/>
            <a:ext cx="6481763" cy="490538"/>
          </a:xfrm>
        </p:spPr>
        <p:txBody>
          <a:bodyPr rtlCol="0">
            <a:normAutofit/>
          </a:bodyPr>
          <a:lstStyle/>
          <a:p>
            <a:pPr defTabSz="231775" eaLnBrk="1" fontAlgn="auto" hangingPunct="1">
              <a:spcAft>
                <a:spcPts val="0"/>
              </a:spcAft>
              <a:buClr>
                <a:srgbClr val="D02752"/>
              </a:buClr>
              <a:defRPr/>
            </a:pPr>
            <a:r>
              <a:rPr lang="hu-HU" sz="1900" b="1" dirty="0" err="1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Cohesion</a:t>
            </a:r>
            <a:r>
              <a:rPr lang="hu-HU" sz="1900" b="1" dirty="0" smtClean="0">
                <a:solidFill>
                  <a:schemeClr val="bg1"/>
                </a:solidFill>
                <a:latin typeface="Arial" charset="0"/>
                <a:ea typeface="+mn-ea"/>
                <a:cs typeface="Times New Roman" pitchFamily="18" charset="0"/>
              </a:rPr>
              <a:t> Policy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280400" y="428625"/>
            <a:ext cx="863600" cy="211138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z="1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NEFMI TPF</a:t>
            </a:r>
          </a:p>
        </p:txBody>
      </p:sp>
      <p:graphicFrame>
        <p:nvGraphicFramePr>
          <p:cNvPr id="14" name="Diagram 13"/>
          <p:cNvGraphicFramePr/>
          <p:nvPr/>
        </p:nvGraphicFramePr>
        <p:xfrm>
          <a:off x="179512" y="620688"/>
          <a:ext cx="8712968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églalap 7"/>
          <p:cNvSpPr>
            <a:spLocks noChangeArrowheads="1"/>
          </p:cNvSpPr>
          <p:nvPr/>
        </p:nvSpPr>
        <p:spPr bwMode="auto">
          <a:xfrm>
            <a:off x="2268538" y="0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 dirty="0" err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Objectives</a:t>
            </a:r>
            <a:r>
              <a:rPr lang="hu-HU" b="1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of </a:t>
            </a:r>
            <a:r>
              <a:rPr lang="hu-HU" b="1" dirty="0" err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the</a:t>
            </a:r>
            <a:r>
              <a:rPr lang="hu-HU" b="1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new</a:t>
            </a:r>
            <a:r>
              <a:rPr lang="hu-HU" b="1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Cohesion</a:t>
            </a:r>
            <a:r>
              <a:rPr lang="hu-HU" b="1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Policy</a:t>
            </a:r>
            <a:endParaRPr lang="hu-HU" dirty="0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GB" sz="2200" b="1" dirty="0" smtClean="0"/>
              <a:t>EU 2020 is the basis </a:t>
            </a:r>
            <a:r>
              <a:rPr lang="en-GB" sz="2200" dirty="0" smtClean="0"/>
              <a:t>of the new programming </a:t>
            </a:r>
            <a:r>
              <a:rPr lang="en-GB" sz="2200" dirty="0" smtClean="0"/>
              <a:t>period</a:t>
            </a:r>
            <a:r>
              <a:rPr lang="hu-HU" sz="2200" dirty="0" smtClean="0"/>
              <a:t>, t</a:t>
            </a:r>
            <a:r>
              <a:rPr lang="en-GB" sz="2200" dirty="0" smtClean="0"/>
              <a:t>he </a:t>
            </a:r>
            <a:r>
              <a:rPr lang="en-GB" sz="2200" dirty="0" smtClean="0"/>
              <a:t>multiannual financial framework 2014-2020</a:t>
            </a:r>
            <a:endParaRPr lang="hu-HU" sz="2200" dirty="0" smtClean="0"/>
          </a:p>
          <a:p>
            <a:pPr>
              <a:buNone/>
            </a:pPr>
            <a:r>
              <a:rPr lang="en-GB" sz="2200" dirty="0" smtClean="0"/>
              <a:t> </a:t>
            </a:r>
            <a:endParaRPr lang="hu-HU" sz="2200" dirty="0" smtClean="0"/>
          </a:p>
          <a:p>
            <a:r>
              <a:rPr lang="en-GB" sz="2200" dirty="0" smtClean="0"/>
              <a:t>Concentration of resources on the objectives of Europe 2020 through a common set of thematic objectives to which the funds will contribute;</a:t>
            </a:r>
            <a:endParaRPr lang="hu-HU" sz="2200" dirty="0" smtClean="0"/>
          </a:p>
          <a:p>
            <a:r>
              <a:rPr lang="en-GB" sz="2200" dirty="0" smtClean="0"/>
              <a:t>Simplification through more coherent planning and implementation arrangements;</a:t>
            </a:r>
            <a:endParaRPr lang="hu-HU" sz="2200" dirty="0" smtClean="0"/>
          </a:p>
          <a:p>
            <a:r>
              <a:rPr lang="en-GB" sz="2200" dirty="0" smtClean="0"/>
              <a:t>Focus on results through a performance framework and reserve;</a:t>
            </a:r>
            <a:endParaRPr lang="hu-HU" sz="2200" dirty="0" smtClean="0"/>
          </a:p>
          <a:p>
            <a:r>
              <a:rPr lang="en-GB" sz="2200" dirty="0" smtClean="0"/>
              <a:t>Reduce the administrative burden for beneficiaries and managing authorities.</a:t>
            </a:r>
            <a:endParaRPr lang="hu-HU" sz="2200" dirty="0" smtClean="0"/>
          </a:p>
          <a:p>
            <a:pPr>
              <a:buNone/>
            </a:pPr>
            <a:r>
              <a:rPr lang="en-GB" sz="2200" dirty="0" smtClean="0"/>
              <a:t> </a:t>
            </a:r>
            <a:endParaRPr lang="hu-HU" sz="2200" dirty="0" smtClean="0"/>
          </a:p>
          <a:p>
            <a:r>
              <a:rPr lang="en-GB" sz="2200" b="1" dirty="0" smtClean="0"/>
              <a:t>Rules of procedure</a:t>
            </a:r>
            <a:endParaRPr lang="hu-HU" sz="2200" b="1" dirty="0" smtClean="0"/>
          </a:p>
          <a:p>
            <a:r>
              <a:rPr lang="en-GB" sz="2200" b="1" dirty="0" smtClean="0"/>
              <a:t>Simplifications</a:t>
            </a:r>
            <a:endParaRPr lang="hu-HU" sz="2200" b="1" dirty="0" smtClean="0"/>
          </a:p>
          <a:p>
            <a:endParaRPr lang="hu-HU" sz="1200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Téma1</Template>
  <TotalTime>2809</TotalTime>
  <Words>911</Words>
  <Application>Microsoft Office PowerPoint</Application>
  <PresentationFormat>Diavetítés a képernyőre (4:3 oldalarány)</PresentationFormat>
  <Paragraphs>187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1. dia</vt:lpstr>
      <vt:lpstr>Cohesion Policy</vt:lpstr>
      <vt:lpstr>3. dia</vt:lpstr>
      <vt:lpstr>4. dia</vt:lpstr>
      <vt:lpstr>5. dia</vt:lpstr>
      <vt:lpstr>6. dia</vt:lpstr>
      <vt:lpstr>7. dia</vt:lpstr>
      <vt:lpstr>Timing – a critical issue!</vt:lpstr>
      <vt:lpstr>Cohesion Policy</vt:lpstr>
      <vt:lpstr>Using Cohesion Policy</vt:lpstr>
      <vt:lpstr>Lessons learned / best parctices</vt:lpstr>
      <vt:lpstr>12.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benderes</dc:creator>
  <cp:lastModifiedBy>kardonb</cp:lastModifiedBy>
  <cp:revision>212</cp:revision>
  <dcterms:created xsi:type="dcterms:W3CDTF">2012-01-31T13:50:59Z</dcterms:created>
  <dcterms:modified xsi:type="dcterms:W3CDTF">2012-06-08T15:28:45Z</dcterms:modified>
</cp:coreProperties>
</file>