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58" r:id="rId5"/>
    <p:sldId id="259" r:id="rId6"/>
    <p:sldId id="260" r:id="rId7"/>
    <p:sldId id="261" r:id="rId8"/>
    <p:sldId id="262" r:id="rId9"/>
    <p:sldId id="264" r:id="rId10"/>
    <p:sldId id="267" r:id="rId11"/>
    <p:sldId id="266" r:id="rId12"/>
    <p:sldId id="265" r:id="rId13"/>
    <p:sldId id="270" r:id="rId14"/>
    <p:sldId id="268" r:id="rId15"/>
    <p:sldId id="269"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9392B4-2C31-4536-9AA4-D464A41B5E31}" v="1" dt="2022-07-28T16:48:46.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1" y="38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jana Tufek-Memisevic" userId="ea80358b1f3c167c" providerId="LiveId" clId="{3B9392B4-2C31-4536-9AA4-D464A41B5E31}"/>
    <pc:docChg chg="undo custSel addSld modSld">
      <pc:chgData name="Tijana Tufek-Memisevic" userId="ea80358b1f3c167c" providerId="LiveId" clId="{3B9392B4-2C31-4536-9AA4-D464A41B5E31}" dt="2022-07-28T16:54:03.951" v="24" actId="18131"/>
      <pc:docMkLst>
        <pc:docMk/>
      </pc:docMkLst>
      <pc:sldChg chg="addSp delSp modSp new mod setBg setClrOvrMap">
        <pc:chgData name="Tijana Tufek-Memisevic" userId="ea80358b1f3c167c" providerId="LiveId" clId="{3B9392B4-2C31-4536-9AA4-D464A41B5E31}" dt="2022-07-28T16:54:03.951" v="24" actId="18131"/>
        <pc:sldMkLst>
          <pc:docMk/>
          <pc:sldMk cId="941003037" sldId="271"/>
        </pc:sldMkLst>
        <pc:spChg chg="add del">
          <ac:chgData name="Tijana Tufek-Memisevic" userId="ea80358b1f3c167c" providerId="LiveId" clId="{3B9392B4-2C31-4536-9AA4-D464A41B5E31}" dt="2022-07-28T16:52:32.366" v="10" actId="26606"/>
          <ac:spMkLst>
            <pc:docMk/>
            <pc:sldMk cId="941003037" sldId="271"/>
            <ac:spMk id="14" creationId="{262ABC4B-37D8-4218-BDD8-6DF6A00C0C80}"/>
          </ac:spMkLst>
        </pc:spChg>
        <pc:spChg chg="add del">
          <ac:chgData name="Tijana Tufek-Memisevic" userId="ea80358b1f3c167c" providerId="LiveId" clId="{3B9392B4-2C31-4536-9AA4-D464A41B5E31}" dt="2022-07-28T16:52:39.069" v="12" actId="26606"/>
          <ac:spMkLst>
            <pc:docMk/>
            <pc:sldMk cId="941003037" sldId="271"/>
            <ac:spMk id="16" creationId="{AFA31FBE-7948-4384-B68A-75DEFDC4955A}"/>
          </ac:spMkLst>
        </pc:spChg>
        <pc:spChg chg="add del">
          <ac:chgData name="Tijana Tufek-Memisevic" userId="ea80358b1f3c167c" providerId="LiveId" clId="{3B9392B4-2C31-4536-9AA4-D464A41B5E31}" dt="2022-07-28T16:52:39.069" v="12" actId="26606"/>
          <ac:spMkLst>
            <pc:docMk/>
            <pc:sldMk cId="941003037" sldId="271"/>
            <ac:spMk id="17" creationId="{19E301E5-1206-47D0-9CDF-72583D739089}"/>
          </ac:spMkLst>
        </pc:spChg>
        <pc:spChg chg="add del">
          <ac:chgData name="Tijana Tufek-Memisevic" userId="ea80358b1f3c167c" providerId="LiveId" clId="{3B9392B4-2C31-4536-9AA4-D464A41B5E31}" dt="2022-07-28T16:52:57.153" v="14" actId="26606"/>
          <ac:spMkLst>
            <pc:docMk/>
            <pc:sldMk cId="941003037" sldId="271"/>
            <ac:spMk id="19" creationId="{FABB624F-BF77-4AE1-B71D-2D681D4731B8}"/>
          </ac:spMkLst>
        </pc:spChg>
        <pc:spChg chg="add del">
          <ac:chgData name="Tijana Tufek-Memisevic" userId="ea80358b1f3c167c" providerId="LiveId" clId="{3B9392B4-2C31-4536-9AA4-D464A41B5E31}" dt="2022-07-28T16:53:50.504" v="23" actId="26606"/>
          <ac:spMkLst>
            <pc:docMk/>
            <pc:sldMk cId="941003037" sldId="271"/>
            <ac:spMk id="21" creationId="{42A4FC2C-047E-45A5-965D-8E1E3BF09BC6}"/>
          </ac:spMkLst>
        </pc:spChg>
        <pc:spChg chg="add">
          <ac:chgData name="Tijana Tufek-Memisevic" userId="ea80358b1f3c167c" providerId="LiveId" clId="{3B9392B4-2C31-4536-9AA4-D464A41B5E31}" dt="2022-07-28T16:53:50.504" v="23" actId="26606"/>
          <ac:spMkLst>
            <pc:docMk/>
            <pc:sldMk cId="941003037" sldId="271"/>
            <ac:spMk id="26" creationId="{FABB624F-BF77-4AE1-B71D-2D681D4731B8}"/>
          </ac:spMkLst>
        </pc:spChg>
        <pc:picChg chg="add del mod">
          <ac:chgData name="Tijana Tufek-Memisevic" userId="ea80358b1f3c167c" providerId="LiveId" clId="{3B9392B4-2C31-4536-9AA4-D464A41B5E31}" dt="2022-07-28T16:50:04.061" v="6" actId="478"/>
          <ac:picMkLst>
            <pc:docMk/>
            <pc:sldMk cId="941003037" sldId="271"/>
            <ac:picMk id="3" creationId="{65400582-B915-37A7-CC26-3023E6F68D91}"/>
          </ac:picMkLst>
        </pc:picChg>
        <pc:picChg chg="add mod ord">
          <ac:chgData name="Tijana Tufek-Memisevic" userId="ea80358b1f3c167c" providerId="LiveId" clId="{3B9392B4-2C31-4536-9AA4-D464A41B5E31}" dt="2022-07-28T16:53:50.504" v="23" actId="26606"/>
          <ac:picMkLst>
            <pc:docMk/>
            <pc:sldMk cId="941003037" sldId="271"/>
            <ac:picMk id="5" creationId="{DE904F33-9B73-03C7-011F-CA9F43C4F56D}"/>
          </ac:picMkLst>
        </pc:picChg>
        <pc:picChg chg="add mod">
          <ac:chgData name="Tijana Tufek-Memisevic" userId="ea80358b1f3c167c" providerId="LiveId" clId="{3B9392B4-2C31-4536-9AA4-D464A41B5E31}" dt="2022-07-28T16:53:50.504" v="23" actId="26606"/>
          <ac:picMkLst>
            <pc:docMk/>
            <pc:sldMk cId="941003037" sldId="271"/>
            <ac:picMk id="7" creationId="{F660534A-90BE-5630-09E3-2E8E56A50A30}"/>
          </ac:picMkLst>
        </pc:picChg>
        <pc:picChg chg="add mod ord modCrop">
          <ac:chgData name="Tijana Tufek-Memisevic" userId="ea80358b1f3c167c" providerId="LiveId" clId="{3B9392B4-2C31-4536-9AA4-D464A41B5E31}" dt="2022-07-28T16:54:03.951" v="24" actId="18131"/>
          <ac:picMkLst>
            <pc:docMk/>
            <pc:sldMk cId="941003037" sldId="271"/>
            <ac:picMk id="9" creationId="{C50CCD23-77A4-071B-F4C7-3CAB319044F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686193-B80B-4341-BD30-54239E91AE0F}"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74B39CA8-68CC-46E1-90CF-CFEEBFDC34B8}">
      <dgm:prSet/>
      <dgm:spPr/>
      <dgm:t>
        <a:bodyPr/>
        <a:lstStyle/>
        <a:p>
          <a:r>
            <a:rPr lang="en-US" b="1" i="1"/>
            <a:t>1000 </a:t>
          </a:r>
          <a:r>
            <a:rPr lang="bs-Latn-BA" b="1" i="1"/>
            <a:t>participants</a:t>
          </a:r>
        </a:p>
      </dgm:t>
    </dgm:pt>
    <dgm:pt modelId="{BE3445FA-FFEC-4477-881C-77652F542C7A}" type="parTrans" cxnId="{67B60FD7-FEEA-4F4D-B6B3-EB82DD9F90A0}">
      <dgm:prSet/>
      <dgm:spPr/>
      <dgm:t>
        <a:bodyPr/>
        <a:lstStyle/>
        <a:p>
          <a:endParaRPr lang="en-US"/>
        </a:p>
      </dgm:t>
    </dgm:pt>
    <dgm:pt modelId="{6478F3FA-1D6D-4D5A-9267-0A6D2AE50BD4}" type="sibTrans" cxnId="{67B60FD7-FEEA-4F4D-B6B3-EB82DD9F90A0}">
      <dgm:prSet/>
      <dgm:spPr/>
      <dgm:t>
        <a:bodyPr/>
        <a:lstStyle/>
        <a:p>
          <a:endParaRPr lang="en-US"/>
        </a:p>
      </dgm:t>
    </dgm:pt>
    <dgm:pt modelId="{B93FFDFE-4AC6-45FD-91AF-181C3369D67A}">
      <dgm:prSet/>
      <dgm:spPr/>
      <dgm:t>
        <a:bodyPr/>
        <a:lstStyle/>
        <a:p>
          <a:r>
            <a:rPr lang="bs-Latn-BA" i="1"/>
            <a:t>Spekars from </a:t>
          </a:r>
          <a:r>
            <a:rPr lang="en-US" b="1" i="1"/>
            <a:t>26 </a:t>
          </a:r>
          <a:r>
            <a:rPr lang="bs-Latn-BA" i="1"/>
            <a:t>countries</a:t>
          </a:r>
          <a:r>
            <a:rPr lang="bs-Latn-BA" b="1" i="1"/>
            <a:t> </a:t>
          </a:r>
          <a:endParaRPr lang="en-US"/>
        </a:p>
      </dgm:t>
    </dgm:pt>
    <dgm:pt modelId="{BF0213AC-C300-4758-86CC-CF105A7E28C8}" type="parTrans" cxnId="{328AC93E-E8CF-41C5-B0DB-FC556685CCFC}">
      <dgm:prSet/>
      <dgm:spPr/>
      <dgm:t>
        <a:bodyPr/>
        <a:lstStyle/>
        <a:p>
          <a:endParaRPr lang="en-US"/>
        </a:p>
      </dgm:t>
    </dgm:pt>
    <dgm:pt modelId="{C6C56056-700B-454F-9835-C851333B33AA}" type="sibTrans" cxnId="{328AC93E-E8CF-41C5-B0DB-FC556685CCFC}">
      <dgm:prSet/>
      <dgm:spPr/>
      <dgm:t>
        <a:bodyPr/>
        <a:lstStyle/>
        <a:p>
          <a:endParaRPr lang="en-US"/>
        </a:p>
      </dgm:t>
    </dgm:pt>
    <dgm:pt modelId="{171C0C2D-8B17-4EF6-9BB0-A5E52FBE68DC}">
      <dgm:prSet/>
      <dgm:spPr/>
      <dgm:t>
        <a:bodyPr/>
        <a:lstStyle/>
        <a:p>
          <a:r>
            <a:rPr lang="en-US" b="1" i="1"/>
            <a:t>33 </a:t>
          </a:r>
          <a:r>
            <a:rPr lang="bs-Latn-BA" i="1"/>
            <a:t>symposia</a:t>
          </a:r>
          <a:endParaRPr lang="en-US"/>
        </a:p>
      </dgm:t>
    </dgm:pt>
    <dgm:pt modelId="{6F4DF8B7-5C31-45A7-B997-63FD699BF59F}" type="parTrans" cxnId="{C6F4E567-7F67-4E60-97E6-C66B9862DE03}">
      <dgm:prSet/>
      <dgm:spPr/>
      <dgm:t>
        <a:bodyPr/>
        <a:lstStyle/>
        <a:p>
          <a:endParaRPr lang="en-US"/>
        </a:p>
      </dgm:t>
    </dgm:pt>
    <dgm:pt modelId="{C13795DB-D424-4021-9FAB-86AC3F4411CF}" type="sibTrans" cxnId="{C6F4E567-7F67-4E60-97E6-C66B9862DE03}">
      <dgm:prSet/>
      <dgm:spPr/>
      <dgm:t>
        <a:bodyPr/>
        <a:lstStyle/>
        <a:p>
          <a:endParaRPr lang="en-US"/>
        </a:p>
      </dgm:t>
    </dgm:pt>
    <dgm:pt modelId="{EC672454-8507-46A6-85D5-C7DD6F08EB67}">
      <dgm:prSet/>
      <dgm:spPr/>
      <dgm:t>
        <a:bodyPr/>
        <a:lstStyle/>
        <a:p>
          <a:r>
            <a:rPr lang="en-US" b="1" i="1"/>
            <a:t>350 </a:t>
          </a:r>
          <a:r>
            <a:rPr lang="bs-Latn-BA" i="1"/>
            <a:t>presentations</a:t>
          </a:r>
          <a:endParaRPr lang="en-US"/>
        </a:p>
      </dgm:t>
    </dgm:pt>
    <dgm:pt modelId="{6EA0529A-7C49-494E-A323-48C800BFF2FA}" type="parTrans" cxnId="{46CC67BA-7BD9-4B97-8AE2-2AAFCCDE3524}">
      <dgm:prSet/>
      <dgm:spPr/>
      <dgm:t>
        <a:bodyPr/>
        <a:lstStyle/>
        <a:p>
          <a:endParaRPr lang="en-US"/>
        </a:p>
      </dgm:t>
    </dgm:pt>
    <dgm:pt modelId="{9DE02C77-CF87-40E0-A8F7-1F3D51904BCB}" type="sibTrans" cxnId="{46CC67BA-7BD9-4B97-8AE2-2AAFCCDE3524}">
      <dgm:prSet/>
      <dgm:spPr/>
      <dgm:t>
        <a:bodyPr/>
        <a:lstStyle/>
        <a:p>
          <a:endParaRPr lang="en-US"/>
        </a:p>
      </dgm:t>
    </dgm:pt>
    <dgm:pt modelId="{A9FA2A00-4925-4D43-AC67-367CE233126A}" type="pres">
      <dgm:prSet presAssocID="{29686193-B80B-4341-BD30-54239E91AE0F}" presName="linear" presStyleCnt="0">
        <dgm:presLayoutVars>
          <dgm:dir/>
          <dgm:animLvl val="lvl"/>
          <dgm:resizeHandles val="exact"/>
        </dgm:presLayoutVars>
      </dgm:prSet>
      <dgm:spPr/>
    </dgm:pt>
    <dgm:pt modelId="{31CE099D-B19F-4E70-94D8-1626A145855E}" type="pres">
      <dgm:prSet presAssocID="{74B39CA8-68CC-46E1-90CF-CFEEBFDC34B8}" presName="parentLin" presStyleCnt="0"/>
      <dgm:spPr/>
    </dgm:pt>
    <dgm:pt modelId="{A589731F-6C7D-4DD2-9592-BE64BAB79307}" type="pres">
      <dgm:prSet presAssocID="{74B39CA8-68CC-46E1-90CF-CFEEBFDC34B8}" presName="parentLeftMargin" presStyleLbl="node1" presStyleIdx="0" presStyleCnt="4"/>
      <dgm:spPr/>
    </dgm:pt>
    <dgm:pt modelId="{7CBA9C3D-AF4F-415E-A059-0949258A8F56}" type="pres">
      <dgm:prSet presAssocID="{74B39CA8-68CC-46E1-90CF-CFEEBFDC34B8}" presName="parentText" presStyleLbl="node1" presStyleIdx="0" presStyleCnt="4">
        <dgm:presLayoutVars>
          <dgm:chMax val="0"/>
          <dgm:bulletEnabled val="1"/>
        </dgm:presLayoutVars>
      </dgm:prSet>
      <dgm:spPr/>
    </dgm:pt>
    <dgm:pt modelId="{77BD56FF-DCD7-4F57-970C-5FDC8508C883}" type="pres">
      <dgm:prSet presAssocID="{74B39CA8-68CC-46E1-90CF-CFEEBFDC34B8}" presName="negativeSpace" presStyleCnt="0"/>
      <dgm:spPr/>
    </dgm:pt>
    <dgm:pt modelId="{03E51051-EAE4-4DE8-8B8C-C43DEB4D5D41}" type="pres">
      <dgm:prSet presAssocID="{74B39CA8-68CC-46E1-90CF-CFEEBFDC34B8}" presName="childText" presStyleLbl="conFgAcc1" presStyleIdx="0" presStyleCnt="4">
        <dgm:presLayoutVars>
          <dgm:bulletEnabled val="1"/>
        </dgm:presLayoutVars>
      </dgm:prSet>
      <dgm:spPr/>
    </dgm:pt>
    <dgm:pt modelId="{7BCBCBA3-F1D9-49D3-9758-2A242E2133E2}" type="pres">
      <dgm:prSet presAssocID="{6478F3FA-1D6D-4D5A-9267-0A6D2AE50BD4}" presName="spaceBetweenRectangles" presStyleCnt="0"/>
      <dgm:spPr/>
    </dgm:pt>
    <dgm:pt modelId="{F1350DBD-A274-4B77-B754-53A995949B7E}" type="pres">
      <dgm:prSet presAssocID="{B93FFDFE-4AC6-45FD-91AF-181C3369D67A}" presName="parentLin" presStyleCnt="0"/>
      <dgm:spPr/>
    </dgm:pt>
    <dgm:pt modelId="{F0167E3C-F46B-4517-AC57-3E3881A208D6}" type="pres">
      <dgm:prSet presAssocID="{B93FFDFE-4AC6-45FD-91AF-181C3369D67A}" presName="parentLeftMargin" presStyleLbl="node1" presStyleIdx="0" presStyleCnt="4"/>
      <dgm:spPr/>
    </dgm:pt>
    <dgm:pt modelId="{05491569-35E1-4384-86EF-37948B9AD5F4}" type="pres">
      <dgm:prSet presAssocID="{B93FFDFE-4AC6-45FD-91AF-181C3369D67A}" presName="parentText" presStyleLbl="node1" presStyleIdx="1" presStyleCnt="4">
        <dgm:presLayoutVars>
          <dgm:chMax val="0"/>
          <dgm:bulletEnabled val="1"/>
        </dgm:presLayoutVars>
      </dgm:prSet>
      <dgm:spPr/>
    </dgm:pt>
    <dgm:pt modelId="{885B6EF8-DFFA-4EA3-B405-A61953A860CD}" type="pres">
      <dgm:prSet presAssocID="{B93FFDFE-4AC6-45FD-91AF-181C3369D67A}" presName="negativeSpace" presStyleCnt="0"/>
      <dgm:spPr/>
    </dgm:pt>
    <dgm:pt modelId="{AFC91B4F-5B35-49B1-B393-ACBEE63FAA42}" type="pres">
      <dgm:prSet presAssocID="{B93FFDFE-4AC6-45FD-91AF-181C3369D67A}" presName="childText" presStyleLbl="conFgAcc1" presStyleIdx="1" presStyleCnt="4">
        <dgm:presLayoutVars>
          <dgm:bulletEnabled val="1"/>
        </dgm:presLayoutVars>
      </dgm:prSet>
      <dgm:spPr/>
    </dgm:pt>
    <dgm:pt modelId="{F564674B-F86E-4ACE-BE87-6437099EE3D4}" type="pres">
      <dgm:prSet presAssocID="{C6C56056-700B-454F-9835-C851333B33AA}" presName="spaceBetweenRectangles" presStyleCnt="0"/>
      <dgm:spPr/>
    </dgm:pt>
    <dgm:pt modelId="{70692A98-BCCD-496E-A956-854637ABE36C}" type="pres">
      <dgm:prSet presAssocID="{171C0C2D-8B17-4EF6-9BB0-A5E52FBE68DC}" presName="parentLin" presStyleCnt="0"/>
      <dgm:spPr/>
    </dgm:pt>
    <dgm:pt modelId="{21680D9E-C609-4126-B620-1BE8B5191286}" type="pres">
      <dgm:prSet presAssocID="{171C0C2D-8B17-4EF6-9BB0-A5E52FBE68DC}" presName="parentLeftMargin" presStyleLbl="node1" presStyleIdx="1" presStyleCnt="4"/>
      <dgm:spPr/>
    </dgm:pt>
    <dgm:pt modelId="{8FDD7A14-75BC-4519-84AC-3E37FAA63D45}" type="pres">
      <dgm:prSet presAssocID="{171C0C2D-8B17-4EF6-9BB0-A5E52FBE68DC}" presName="parentText" presStyleLbl="node1" presStyleIdx="2" presStyleCnt="4">
        <dgm:presLayoutVars>
          <dgm:chMax val="0"/>
          <dgm:bulletEnabled val="1"/>
        </dgm:presLayoutVars>
      </dgm:prSet>
      <dgm:spPr/>
    </dgm:pt>
    <dgm:pt modelId="{85085FAA-1533-4B60-889E-F386051D0EAB}" type="pres">
      <dgm:prSet presAssocID="{171C0C2D-8B17-4EF6-9BB0-A5E52FBE68DC}" presName="negativeSpace" presStyleCnt="0"/>
      <dgm:spPr/>
    </dgm:pt>
    <dgm:pt modelId="{6332746B-CD44-4BA9-BE0C-237AE8BDE929}" type="pres">
      <dgm:prSet presAssocID="{171C0C2D-8B17-4EF6-9BB0-A5E52FBE68DC}" presName="childText" presStyleLbl="conFgAcc1" presStyleIdx="2" presStyleCnt="4">
        <dgm:presLayoutVars>
          <dgm:bulletEnabled val="1"/>
        </dgm:presLayoutVars>
      </dgm:prSet>
      <dgm:spPr/>
    </dgm:pt>
    <dgm:pt modelId="{092FA768-CF43-4B94-946C-39AAD4C6CB2E}" type="pres">
      <dgm:prSet presAssocID="{C13795DB-D424-4021-9FAB-86AC3F4411CF}" presName="spaceBetweenRectangles" presStyleCnt="0"/>
      <dgm:spPr/>
    </dgm:pt>
    <dgm:pt modelId="{635D61E9-B8B4-44C5-B67C-ADC077E6984D}" type="pres">
      <dgm:prSet presAssocID="{EC672454-8507-46A6-85D5-C7DD6F08EB67}" presName="parentLin" presStyleCnt="0"/>
      <dgm:spPr/>
    </dgm:pt>
    <dgm:pt modelId="{872AC9CE-CD00-4BD0-ACD7-9C5285864A33}" type="pres">
      <dgm:prSet presAssocID="{EC672454-8507-46A6-85D5-C7DD6F08EB67}" presName="parentLeftMargin" presStyleLbl="node1" presStyleIdx="2" presStyleCnt="4"/>
      <dgm:spPr/>
    </dgm:pt>
    <dgm:pt modelId="{1D07B566-B298-44D2-A497-2B2E9DA65EF0}" type="pres">
      <dgm:prSet presAssocID="{EC672454-8507-46A6-85D5-C7DD6F08EB67}" presName="parentText" presStyleLbl="node1" presStyleIdx="3" presStyleCnt="4">
        <dgm:presLayoutVars>
          <dgm:chMax val="0"/>
          <dgm:bulletEnabled val="1"/>
        </dgm:presLayoutVars>
      </dgm:prSet>
      <dgm:spPr/>
    </dgm:pt>
    <dgm:pt modelId="{A7CE5757-9D6B-4494-8521-6563C896C35A}" type="pres">
      <dgm:prSet presAssocID="{EC672454-8507-46A6-85D5-C7DD6F08EB67}" presName="negativeSpace" presStyleCnt="0"/>
      <dgm:spPr/>
    </dgm:pt>
    <dgm:pt modelId="{FECE556E-8619-47AE-A1CC-CBCDD9802AEB}" type="pres">
      <dgm:prSet presAssocID="{EC672454-8507-46A6-85D5-C7DD6F08EB67}" presName="childText" presStyleLbl="conFgAcc1" presStyleIdx="3" presStyleCnt="4">
        <dgm:presLayoutVars>
          <dgm:bulletEnabled val="1"/>
        </dgm:presLayoutVars>
      </dgm:prSet>
      <dgm:spPr/>
    </dgm:pt>
  </dgm:ptLst>
  <dgm:cxnLst>
    <dgm:cxn modelId="{9CDAA216-5F75-4178-9AC7-F6B4292B8B68}" type="presOf" srcId="{171C0C2D-8B17-4EF6-9BB0-A5E52FBE68DC}" destId="{21680D9E-C609-4126-B620-1BE8B5191286}" srcOrd="0" destOrd="0" presId="urn:microsoft.com/office/officeart/2005/8/layout/list1"/>
    <dgm:cxn modelId="{8DA46918-081E-4912-8363-76AC7E24E661}" type="presOf" srcId="{74B39CA8-68CC-46E1-90CF-CFEEBFDC34B8}" destId="{7CBA9C3D-AF4F-415E-A059-0949258A8F56}" srcOrd="1" destOrd="0" presId="urn:microsoft.com/office/officeart/2005/8/layout/list1"/>
    <dgm:cxn modelId="{3690381A-5DF5-4AB6-85BF-ED5F8F203668}" type="presOf" srcId="{B93FFDFE-4AC6-45FD-91AF-181C3369D67A}" destId="{F0167E3C-F46B-4517-AC57-3E3881A208D6}" srcOrd="0" destOrd="0" presId="urn:microsoft.com/office/officeart/2005/8/layout/list1"/>
    <dgm:cxn modelId="{5F33BA30-B34B-4F14-8025-F560583748A4}" type="presOf" srcId="{EC672454-8507-46A6-85D5-C7DD6F08EB67}" destId="{872AC9CE-CD00-4BD0-ACD7-9C5285864A33}" srcOrd="0" destOrd="0" presId="urn:microsoft.com/office/officeart/2005/8/layout/list1"/>
    <dgm:cxn modelId="{328AC93E-E8CF-41C5-B0DB-FC556685CCFC}" srcId="{29686193-B80B-4341-BD30-54239E91AE0F}" destId="{B93FFDFE-4AC6-45FD-91AF-181C3369D67A}" srcOrd="1" destOrd="0" parTransId="{BF0213AC-C300-4758-86CC-CF105A7E28C8}" sibTransId="{C6C56056-700B-454F-9835-C851333B33AA}"/>
    <dgm:cxn modelId="{C6F4E567-7F67-4E60-97E6-C66B9862DE03}" srcId="{29686193-B80B-4341-BD30-54239E91AE0F}" destId="{171C0C2D-8B17-4EF6-9BB0-A5E52FBE68DC}" srcOrd="2" destOrd="0" parTransId="{6F4DF8B7-5C31-45A7-B997-63FD699BF59F}" sibTransId="{C13795DB-D424-4021-9FAB-86AC3F4411CF}"/>
    <dgm:cxn modelId="{2D30416C-CF30-44CC-8880-8A7486ABD35D}" type="presOf" srcId="{EC672454-8507-46A6-85D5-C7DD6F08EB67}" destId="{1D07B566-B298-44D2-A497-2B2E9DA65EF0}" srcOrd="1" destOrd="0" presId="urn:microsoft.com/office/officeart/2005/8/layout/list1"/>
    <dgm:cxn modelId="{2FBF1B50-2604-46D4-9BF2-F26F8115C3EC}" type="presOf" srcId="{B93FFDFE-4AC6-45FD-91AF-181C3369D67A}" destId="{05491569-35E1-4384-86EF-37948B9AD5F4}" srcOrd="1" destOrd="0" presId="urn:microsoft.com/office/officeart/2005/8/layout/list1"/>
    <dgm:cxn modelId="{46CC67BA-7BD9-4B97-8AE2-2AAFCCDE3524}" srcId="{29686193-B80B-4341-BD30-54239E91AE0F}" destId="{EC672454-8507-46A6-85D5-C7DD6F08EB67}" srcOrd="3" destOrd="0" parTransId="{6EA0529A-7C49-494E-A323-48C800BFF2FA}" sibTransId="{9DE02C77-CF87-40E0-A8F7-1F3D51904BCB}"/>
    <dgm:cxn modelId="{00690CBC-802D-4DAB-876B-A8967599BA2F}" type="presOf" srcId="{74B39CA8-68CC-46E1-90CF-CFEEBFDC34B8}" destId="{A589731F-6C7D-4DD2-9592-BE64BAB79307}" srcOrd="0" destOrd="0" presId="urn:microsoft.com/office/officeart/2005/8/layout/list1"/>
    <dgm:cxn modelId="{67B60FD7-FEEA-4F4D-B6B3-EB82DD9F90A0}" srcId="{29686193-B80B-4341-BD30-54239E91AE0F}" destId="{74B39CA8-68CC-46E1-90CF-CFEEBFDC34B8}" srcOrd="0" destOrd="0" parTransId="{BE3445FA-FFEC-4477-881C-77652F542C7A}" sibTransId="{6478F3FA-1D6D-4D5A-9267-0A6D2AE50BD4}"/>
    <dgm:cxn modelId="{487466F6-788F-4A4F-BE4F-C40DFDCA3349}" type="presOf" srcId="{29686193-B80B-4341-BD30-54239E91AE0F}" destId="{A9FA2A00-4925-4D43-AC67-367CE233126A}" srcOrd="0" destOrd="0" presId="urn:microsoft.com/office/officeart/2005/8/layout/list1"/>
    <dgm:cxn modelId="{ECDE66FA-BFE6-44F8-9E51-5531946E21CA}" type="presOf" srcId="{171C0C2D-8B17-4EF6-9BB0-A5E52FBE68DC}" destId="{8FDD7A14-75BC-4519-84AC-3E37FAA63D45}" srcOrd="1" destOrd="0" presId="urn:microsoft.com/office/officeart/2005/8/layout/list1"/>
    <dgm:cxn modelId="{5A944E7E-E3BD-4EE5-B695-8AB4CBF089C8}" type="presParOf" srcId="{A9FA2A00-4925-4D43-AC67-367CE233126A}" destId="{31CE099D-B19F-4E70-94D8-1626A145855E}" srcOrd="0" destOrd="0" presId="urn:microsoft.com/office/officeart/2005/8/layout/list1"/>
    <dgm:cxn modelId="{EA5E1B87-9358-45AD-AB05-48D5FB6C41E8}" type="presParOf" srcId="{31CE099D-B19F-4E70-94D8-1626A145855E}" destId="{A589731F-6C7D-4DD2-9592-BE64BAB79307}" srcOrd="0" destOrd="0" presId="urn:microsoft.com/office/officeart/2005/8/layout/list1"/>
    <dgm:cxn modelId="{8DF0D6C2-F679-4EDC-8700-E7F67ED0BBFE}" type="presParOf" srcId="{31CE099D-B19F-4E70-94D8-1626A145855E}" destId="{7CBA9C3D-AF4F-415E-A059-0949258A8F56}" srcOrd="1" destOrd="0" presId="urn:microsoft.com/office/officeart/2005/8/layout/list1"/>
    <dgm:cxn modelId="{88EB8C93-E827-4C63-92AD-218569AF596F}" type="presParOf" srcId="{A9FA2A00-4925-4D43-AC67-367CE233126A}" destId="{77BD56FF-DCD7-4F57-970C-5FDC8508C883}" srcOrd="1" destOrd="0" presId="urn:microsoft.com/office/officeart/2005/8/layout/list1"/>
    <dgm:cxn modelId="{65DF70DC-4725-431E-AA2C-023228022AB8}" type="presParOf" srcId="{A9FA2A00-4925-4D43-AC67-367CE233126A}" destId="{03E51051-EAE4-4DE8-8B8C-C43DEB4D5D41}" srcOrd="2" destOrd="0" presId="urn:microsoft.com/office/officeart/2005/8/layout/list1"/>
    <dgm:cxn modelId="{1C73BA29-05B2-43DF-8BFA-AE8A86EBA372}" type="presParOf" srcId="{A9FA2A00-4925-4D43-AC67-367CE233126A}" destId="{7BCBCBA3-F1D9-49D3-9758-2A242E2133E2}" srcOrd="3" destOrd="0" presId="urn:microsoft.com/office/officeart/2005/8/layout/list1"/>
    <dgm:cxn modelId="{4691CF2B-0DC0-457F-835B-AE3AD3A7985B}" type="presParOf" srcId="{A9FA2A00-4925-4D43-AC67-367CE233126A}" destId="{F1350DBD-A274-4B77-B754-53A995949B7E}" srcOrd="4" destOrd="0" presId="urn:microsoft.com/office/officeart/2005/8/layout/list1"/>
    <dgm:cxn modelId="{F56E1B33-EB98-4E4D-96C5-D096F8102EEE}" type="presParOf" srcId="{F1350DBD-A274-4B77-B754-53A995949B7E}" destId="{F0167E3C-F46B-4517-AC57-3E3881A208D6}" srcOrd="0" destOrd="0" presId="urn:microsoft.com/office/officeart/2005/8/layout/list1"/>
    <dgm:cxn modelId="{57D5BEC2-01A3-4FB0-881D-5AEEA98E77FA}" type="presParOf" srcId="{F1350DBD-A274-4B77-B754-53A995949B7E}" destId="{05491569-35E1-4384-86EF-37948B9AD5F4}" srcOrd="1" destOrd="0" presId="urn:microsoft.com/office/officeart/2005/8/layout/list1"/>
    <dgm:cxn modelId="{862246CE-8150-40E7-A73E-E34DEF68B25C}" type="presParOf" srcId="{A9FA2A00-4925-4D43-AC67-367CE233126A}" destId="{885B6EF8-DFFA-4EA3-B405-A61953A860CD}" srcOrd="5" destOrd="0" presId="urn:microsoft.com/office/officeart/2005/8/layout/list1"/>
    <dgm:cxn modelId="{B338BB59-90C8-4F3D-87C1-EB3994C2D560}" type="presParOf" srcId="{A9FA2A00-4925-4D43-AC67-367CE233126A}" destId="{AFC91B4F-5B35-49B1-B393-ACBEE63FAA42}" srcOrd="6" destOrd="0" presId="urn:microsoft.com/office/officeart/2005/8/layout/list1"/>
    <dgm:cxn modelId="{6850D471-68DA-4935-A488-7E8CBAB0E410}" type="presParOf" srcId="{A9FA2A00-4925-4D43-AC67-367CE233126A}" destId="{F564674B-F86E-4ACE-BE87-6437099EE3D4}" srcOrd="7" destOrd="0" presId="urn:microsoft.com/office/officeart/2005/8/layout/list1"/>
    <dgm:cxn modelId="{F3D7D38A-4840-4E0F-A289-F4ACDE15F589}" type="presParOf" srcId="{A9FA2A00-4925-4D43-AC67-367CE233126A}" destId="{70692A98-BCCD-496E-A956-854637ABE36C}" srcOrd="8" destOrd="0" presId="urn:microsoft.com/office/officeart/2005/8/layout/list1"/>
    <dgm:cxn modelId="{55D6EEF2-5A23-4A24-80BE-DC51C68525C4}" type="presParOf" srcId="{70692A98-BCCD-496E-A956-854637ABE36C}" destId="{21680D9E-C609-4126-B620-1BE8B5191286}" srcOrd="0" destOrd="0" presId="urn:microsoft.com/office/officeart/2005/8/layout/list1"/>
    <dgm:cxn modelId="{66273012-2645-472F-80E9-01A40DD508C3}" type="presParOf" srcId="{70692A98-BCCD-496E-A956-854637ABE36C}" destId="{8FDD7A14-75BC-4519-84AC-3E37FAA63D45}" srcOrd="1" destOrd="0" presId="urn:microsoft.com/office/officeart/2005/8/layout/list1"/>
    <dgm:cxn modelId="{71364A31-C1AD-48CC-8BD7-A021041898FC}" type="presParOf" srcId="{A9FA2A00-4925-4D43-AC67-367CE233126A}" destId="{85085FAA-1533-4B60-889E-F386051D0EAB}" srcOrd="9" destOrd="0" presId="urn:microsoft.com/office/officeart/2005/8/layout/list1"/>
    <dgm:cxn modelId="{E2E0F099-FBB6-4876-8A36-1D06DA2CE5D1}" type="presParOf" srcId="{A9FA2A00-4925-4D43-AC67-367CE233126A}" destId="{6332746B-CD44-4BA9-BE0C-237AE8BDE929}" srcOrd="10" destOrd="0" presId="urn:microsoft.com/office/officeart/2005/8/layout/list1"/>
    <dgm:cxn modelId="{9CEBFC16-8126-4330-B597-E325EEF26C65}" type="presParOf" srcId="{A9FA2A00-4925-4D43-AC67-367CE233126A}" destId="{092FA768-CF43-4B94-946C-39AAD4C6CB2E}" srcOrd="11" destOrd="0" presId="urn:microsoft.com/office/officeart/2005/8/layout/list1"/>
    <dgm:cxn modelId="{4F2431B2-1291-4836-AC79-732657B94775}" type="presParOf" srcId="{A9FA2A00-4925-4D43-AC67-367CE233126A}" destId="{635D61E9-B8B4-44C5-B67C-ADC077E6984D}" srcOrd="12" destOrd="0" presId="urn:microsoft.com/office/officeart/2005/8/layout/list1"/>
    <dgm:cxn modelId="{CE470E82-BED7-4609-8E2E-2BCF484B9B86}" type="presParOf" srcId="{635D61E9-B8B4-44C5-B67C-ADC077E6984D}" destId="{872AC9CE-CD00-4BD0-ACD7-9C5285864A33}" srcOrd="0" destOrd="0" presId="urn:microsoft.com/office/officeart/2005/8/layout/list1"/>
    <dgm:cxn modelId="{A574F8A4-2DE8-4AE6-9A2F-E4976283B08E}" type="presParOf" srcId="{635D61E9-B8B4-44C5-B67C-ADC077E6984D}" destId="{1D07B566-B298-44D2-A497-2B2E9DA65EF0}" srcOrd="1" destOrd="0" presId="urn:microsoft.com/office/officeart/2005/8/layout/list1"/>
    <dgm:cxn modelId="{18FFD98B-75FB-4076-8B2C-98A770EFDDBA}" type="presParOf" srcId="{A9FA2A00-4925-4D43-AC67-367CE233126A}" destId="{A7CE5757-9D6B-4494-8521-6563C896C35A}" srcOrd="13" destOrd="0" presId="urn:microsoft.com/office/officeart/2005/8/layout/list1"/>
    <dgm:cxn modelId="{1196D0AB-20A1-47DF-BC30-454F11EE9526}" type="presParOf" srcId="{A9FA2A00-4925-4D43-AC67-367CE233126A}" destId="{FECE556E-8619-47AE-A1CC-CBCDD9802AE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51051-EAE4-4DE8-8B8C-C43DEB4D5D41}">
      <dsp:nvSpPr>
        <dsp:cNvPr id="0" name=""/>
        <dsp:cNvSpPr/>
      </dsp:nvSpPr>
      <dsp:spPr>
        <a:xfrm>
          <a:off x="0" y="529159"/>
          <a:ext cx="6666833" cy="756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CBA9C3D-AF4F-415E-A059-0949258A8F56}">
      <dsp:nvSpPr>
        <dsp:cNvPr id="0" name=""/>
        <dsp:cNvSpPr/>
      </dsp:nvSpPr>
      <dsp:spPr>
        <a:xfrm>
          <a:off x="333341" y="86359"/>
          <a:ext cx="4666783" cy="8856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333500">
            <a:lnSpc>
              <a:spcPct val="90000"/>
            </a:lnSpc>
            <a:spcBef>
              <a:spcPct val="0"/>
            </a:spcBef>
            <a:spcAft>
              <a:spcPct val="35000"/>
            </a:spcAft>
            <a:buNone/>
          </a:pPr>
          <a:r>
            <a:rPr lang="en-US" sz="3000" b="1" i="1" kern="1200"/>
            <a:t>1000 </a:t>
          </a:r>
          <a:r>
            <a:rPr lang="bs-Latn-BA" sz="3000" b="1" i="1" kern="1200"/>
            <a:t>participants</a:t>
          </a:r>
        </a:p>
      </dsp:txBody>
      <dsp:txXfrm>
        <a:off x="376572" y="129590"/>
        <a:ext cx="4580321" cy="799138"/>
      </dsp:txXfrm>
    </dsp:sp>
    <dsp:sp modelId="{AFC91B4F-5B35-49B1-B393-ACBEE63FAA42}">
      <dsp:nvSpPr>
        <dsp:cNvPr id="0" name=""/>
        <dsp:cNvSpPr/>
      </dsp:nvSpPr>
      <dsp:spPr>
        <a:xfrm>
          <a:off x="0" y="1889959"/>
          <a:ext cx="6666833" cy="756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5491569-35E1-4384-86EF-37948B9AD5F4}">
      <dsp:nvSpPr>
        <dsp:cNvPr id="0" name=""/>
        <dsp:cNvSpPr/>
      </dsp:nvSpPr>
      <dsp:spPr>
        <a:xfrm>
          <a:off x="333341" y="1447159"/>
          <a:ext cx="4666783" cy="8856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333500">
            <a:lnSpc>
              <a:spcPct val="90000"/>
            </a:lnSpc>
            <a:spcBef>
              <a:spcPct val="0"/>
            </a:spcBef>
            <a:spcAft>
              <a:spcPct val="35000"/>
            </a:spcAft>
            <a:buNone/>
          </a:pPr>
          <a:r>
            <a:rPr lang="bs-Latn-BA" sz="3000" i="1" kern="1200"/>
            <a:t>Spekars from </a:t>
          </a:r>
          <a:r>
            <a:rPr lang="en-US" sz="3000" b="1" i="1" kern="1200"/>
            <a:t>26 </a:t>
          </a:r>
          <a:r>
            <a:rPr lang="bs-Latn-BA" sz="3000" i="1" kern="1200"/>
            <a:t>countries</a:t>
          </a:r>
          <a:r>
            <a:rPr lang="bs-Latn-BA" sz="3000" b="1" i="1" kern="1200"/>
            <a:t> </a:t>
          </a:r>
          <a:endParaRPr lang="en-US" sz="3000" kern="1200"/>
        </a:p>
      </dsp:txBody>
      <dsp:txXfrm>
        <a:off x="376572" y="1490390"/>
        <a:ext cx="4580321" cy="799138"/>
      </dsp:txXfrm>
    </dsp:sp>
    <dsp:sp modelId="{6332746B-CD44-4BA9-BE0C-237AE8BDE929}">
      <dsp:nvSpPr>
        <dsp:cNvPr id="0" name=""/>
        <dsp:cNvSpPr/>
      </dsp:nvSpPr>
      <dsp:spPr>
        <a:xfrm>
          <a:off x="0" y="3250759"/>
          <a:ext cx="6666833" cy="756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FDD7A14-75BC-4519-84AC-3E37FAA63D45}">
      <dsp:nvSpPr>
        <dsp:cNvPr id="0" name=""/>
        <dsp:cNvSpPr/>
      </dsp:nvSpPr>
      <dsp:spPr>
        <a:xfrm>
          <a:off x="333341" y="2807959"/>
          <a:ext cx="4666783" cy="88560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333500">
            <a:lnSpc>
              <a:spcPct val="90000"/>
            </a:lnSpc>
            <a:spcBef>
              <a:spcPct val="0"/>
            </a:spcBef>
            <a:spcAft>
              <a:spcPct val="35000"/>
            </a:spcAft>
            <a:buNone/>
          </a:pPr>
          <a:r>
            <a:rPr lang="en-US" sz="3000" b="1" i="1" kern="1200"/>
            <a:t>33 </a:t>
          </a:r>
          <a:r>
            <a:rPr lang="bs-Latn-BA" sz="3000" i="1" kern="1200"/>
            <a:t>symposia</a:t>
          </a:r>
          <a:endParaRPr lang="en-US" sz="3000" kern="1200"/>
        </a:p>
      </dsp:txBody>
      <dsp:txXfrm>
        <a:off x="376572" y="2851190"/>
        <a:ext cx="4580321" cy="799138"/>
      </dsp:txXfrm>
    </dsp:sp>
    <dsp:sp modelId="{FECE556E-8619-47AE-A1CC-CBCDD9802AEB}">
      <dsp:nvSpPr>
        <dsp:cNvPr id="0" name=""/>
        <dsp:cNvSpPr/>
      </dsp:nvSpPr>
      <dsp:spPr>
        <a:xfrm>
          <a:off x="0" y="4611560"/>
          <a:ext cx="6666833" cy="756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D07B566-B298-44D2-A497-2B2E9DA65EF0}">
      <dsp:nvSpPr>
        <dsp:cNvPr id="0" name=""/>
        <dsp:cNvSpPr/>
      </dsp:nvSpPr>
      <dsp:spPr>
        <a:xfrm>
          <a:off x="333341" y="4168760"/>
          <a:ext cx="4666783" cy="8856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333500">
            <a:lnSpc>
              <a:spcPct val="90000"/>
            </a:lnSpc>
            <a:spcBef>
              <a:spcPct val="0"/>
            </a:spcBef>
            <a:spcAft>
              <a:spcPct val="35000"/>
            </a:spcAft>
            <a:buNone/>
          </a:pPr>
          <a:r>
            <a:rPr lang="en-US" sz="3000" b="1" i="1" kern="1200"/>
            <a:t>350 </a:t>
          </a:r>
          <a:r>
            <a:rPr lang="bs-Latn-BA" sz="3000" i="1" kern="1200"/>
            <a:t>presentations</a:t>
          </a:r>
          <a:endParaRPr lang="en-US" sz="3000" kern="1200"/>
        </a:p>
      </dsp:txBody>
      <dsp:txXfrm>
        <a:off x="376572" y="4211991"/>
        <a:ext cx="4580321"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5C346-4E23-4EA4-9FB5-3C99AAB42F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ACD660-4E17-B422-5A99-E9F58936E9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4AF44-0939-0283-9DB9-1BC88EB7B2CA}"/>
              </a:ext>
            </a:extLst>
          </p:cNvPr>
          <p:cNvSpPr>
            <a:spLocks noGrp="1"/>
          </p:cNvSpPr>
          <p:nvPr>
            <p:ph type="dt" sz="half" idx="10"/>
          </p:nvPr>
        </p:nvSpPr>
        <p:spPr/>
        <p:txBody>
          <a:bodyPr/>
          <a:lstStyle/>
          <a:p>
            <a:fld id="{1DF54916-DC12-4AE5-A3F9-06D8E0C8F039}" type="datetimeFigureOut">
              <a:rPr lang="en-US" smtClean="0"/>
              <a:t>7/28/2022</a:t>
            </a:fld>
            <a:endParaRPr lang="en-US"/>
          </a:p>
        </p:txBody>
      </p:sp>
      <p:sp>
        <p:nvSpPr>
          <p:cNvPr id="5" name="Footer Placeholder 4">
            <a:extLst>
              <a:ext uri="{FF2B5EF4-FFF2-40B4-BE49-F238E27FC236}">
                <a16:creationId xmlns:a16="http://schemas.microsoft.com/office/drawing/2014/main" id="{D693F768-5ED5-19D3-A99A-5F01F86A7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87BB0-41C7-B69A-C1DD-88206821ABB0}"/>
              </a:ext>
            </a:extLst>
          </p:cNvPr>
          <p:cNvSpPr>
            <a:spLocks noGrp="1"/>
          </p:cNvSpPr>
          <p:nvPr>
            <p:ph type="sldNum" sz="quarter" idx="12"/>
          </p:nvPr>
        </p:nvSpPr>
        <p:spPr/>
        <p:txBody>
          <a:bodyPr/>
          <a:lstStyle/>
          <a:p>
            <a:fld id="{19BA602C-4836-46A5-98F9-8174B7C77D12}" type="slidenum">
              <a:rPr lang="en-US" smtClean="0"/>
              <a:t>‹#›</a:t>
            </a:fld>
            <a:endParaRPr lang="en-US"/>
          </a:p>
        </p:txBody>
      </p:sp>
    </p:spTree>
    <p:extLst>
      <p:ext uri="{BB962C8B-B14F-4D97-AF65-F5344CB8AC3E}">
        <p14:creationId xmlns:p14="http://schemas.microsoft.com/office/powerpoint/2010/main" val="59163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DEA2-46BE-CA3F-BC1E-E14C58AA5A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11FBD4-64DD-34A5-C3B5-6D720E5453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6CE66-381A-14AE-D8E8-622CA9C50731}"/>
              </a:ext>
            </a:extLst>
          </p:cNvPr>
          <p:cNvSpPr>
            <a:spLocks noGrp="1"/>
          </p:cNvSpPr>
          <p:nvPr>
            <p:ph type="dt" sz="half" idx="10"/>
          </p:nvPr>
        </p:nvSpPr>
        <p:spPr/>
        <p:txBody>
          <a:bodyPr/>
          <a:lstStyle/>
          <a:p>
            <a:fld id="{1DF54916-DC12-4AE5-A3F9-06D8E0C8F039}" type="datetimeFigureOut">
              <a:rPr lang="en-US" smtClean="0"/>
              <a:t>7/28/2022</a:t>
            </a:fld>
            <a:endParaRPr lang="en-US"/>
          </a:p>
        </p:txBody>
      </p:sp>
      <p:sp>
        <p:nvSpPr>
          <p:cNvPr id="5" name="Footer Placeholder 4">
            <a:extLst>
              <a:ext uri="{FF2B5EF4-FFF2-40B4-BE49-F238E27FC236}">
                <a16:creationId xmlns:a16="http://schemas.microsoft.com/office/drawing/2014/main" id="{7735AEA8-D645-145B-87A7-9B6B83B17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7B26D-3DB4-CE42-AD21-9D0031B7900C}"/>
              </a:ext>
            </a:extLst>
          </p:cNvPr>
          <p:cNvSpPr>
            <a:spLocks noGrp="1"/>
          </p:cNvSpPr>
          <p:nvPr>
            <p:ph type="sldNum" sz="quarter" idx="12"/>
          </p:nvPr>
        </p:nvSpPr>
        <p:spPr/>
        <p:txBody>
          <a:bodyPr/>
          <a:lstStyle/>
          <a:p>
            <a:fld id="{19BA602C-4836-46A5-98F9-8174B7C77D12}" type="slidenum">
              <a:rPr lang="en-US" smtClean="0"/>
              <a:t>‹#›</a:t>
            </a:fld>
            <a:endParaRPr lang="en-US"/>
          </a:p>
        </p:txBody>
      </p:sp>
    </p:spTree>
    <p:extLst>
      <p:ext uri="{BB962C8B-B14F-4D97-AF65-F5344CB8AC3E}">
        <p14:creationId xmlns:p14="http://schemas.microsoft.com/office/powerpoint/2010/main" val="223423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9E79A4-FB70-0CCA-7FED-6CC8F7F566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6C8A32-404C-3F15-814A-BE2920583C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69A1F-07CB-C26F-EC33-191B019CCCC9}"/>
              </a:ext>
            </a:extLst>
          </p:cNvPr>
          <p:cNvSpPr>
            <a:spLocks noGrp="1"/>
          </p:cNvSpPr>
          <p:nvPr>
            <p:ph type="dt" sz="half" idx="10"/>
          </p:nvPr>
        </p:nvSpPr>
        <p:spPr/>
        <p:txBody>
          <a:bodyPr/>
          <a:lstStyle/>
          <a:p>
            <a:fld id="{1DF54916-DC12-4AE5-A3F9-06D8E0C8F039}" type="datetimeFigureOut">
              <a:rPr lang="en-US" smtClean="0"/>
              <a:t>7/28/2022</a:t>
            </a:fld>
            <a:endParaRPr lang="en-US"/>
          </a:p>
        </p:txBody>
      </p:sp>
      <p:sp>
        <p:nvSpPr>
          <p:cNvPr id="5" name="Footer Placeholder 4">
            <a:extLst>
              <a:ext uri="{FF2B5EF4-FFF2-40B4-BE49-F238E27FC236}">
                <a16:creationId xmlns:a16="http://schemas.microsoft.com/office/drawing/2014/main" id="{B06B7059-3641-F45B-4CBE-A480E3AD3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F119F-6CF8-C15A-98CF-4E4DBCCE99D9}"/>
              </a:ext>
            </a:extLst>
          </p:cNvPr>
          <p:cNvSpPr>
            <a:spLocks noGrp="1"/>
          </p:cNvSpPr>
          <p:nvPr>
            <p:ph type="sldNum" sz="quarter" idx="12"/>
          </p:nvPr>
        </p:nvSpPr>
        <p:spPr/>
        <p:txBody>
          <a:bodyPr/>
          <a:lstStyle/>
          <a:p>
            <a:fld id="{19BA602C-4836-46A5-98F9-8174B7C77D12}" type="slidenum">
              <a:rPr lang="en-US" smtClean="0"/>
              <a:t>‹#›</a:t>
            </a:fld>
            <a:endParaRPr lang="en-US"/>
          </a:p>
        </p:txBody>
      </p:sp>
    </p:spTree>
    <p:extLst>
      <p:ext uri="{BB962C8B-B14F-4D97-AF65-F5344CB8AC3E}">
        <p14:creationId xmlns:p14="http://schemas.microsoft.com/office/powerpoint/2010/main" val="161607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4BF2A-5F8F-5418-D2D9-2027F91156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96C30C-02AB-492A-2A3C-168733FF8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2B996-DB51-1BDF-1950-1920DBE4BD14}"/>
              </a:ext>
            </a:extLst>
          </p:cNvPr>
          <p:cNvSpPr>
            <a:spLocks noGrp="1"/>
          </p:cNvSpPr>
          <p:nvPr>
            <p:ph type="dt" sz="half" idx="10"/>
          </p:nvPr>
        </p:nvSpPr>
        <p:spPr/>
        <p:txBody>
          <a:bodyPr/>
          <a:lstStyle/>
          <a:p>
            <a:fld id="{1DF54916-DC12-4AE5-A3F9-06D8E0C8F039}" type="datetimeFigureOut">
              <a:rPr lang="en-US" smtClean="0"/>
              <a:t>7/28/2022</a:t>
            </a:fld>
            <a:endParaRPr lang="en-US"/>
          </a:p>
        </p:txBody>
      </p:sp>
      <p:sp>
        <p:nvSpPr>
          <p:cNvPr id="5" name="Footer Placeholder 4">
            <a:extLst>
              <a:ext uri="{FF2B5EF4-FFF2-40B4-BE49-F238E27FC236}">
                <a16:creationId xmlns:a16="http://schemas.microsoft.com/office/drawing/2014/main" id="{8C88FA34-1804-DE62-9AC2-08A701F73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6366D-C624-2EE4-1483-560AB9DDC025}"/>
              </a:ext>
            </a:extLst>
          </p:cNvPr>
          <p:cNvSpPr>
            <a:spLocks noGrp="1"/>
          </p:cNvSpPr>
          <p:nvPr>
            <p:ph type="sldNum" sz="quarter" idx="12"/>
          </p:nvPr>
        </p:nvSpPr>
        <p:spPr/>
        <p:txBody>
          <a:bodyPr/>
          <a:lstStyle/>
          <a:p>
            <a:fld id="{19BA602C-4836-46A5-98F9-8174B7C77D12}" type="slidenum">
              <a:rPr lang="en-US" smtClean="0"/>
              <a:t>‹#›</a:t>
            </a:fld>
            <a:endParaRPr lang="en-US"/>
          </a:p>
        </p:txBody>
      </p:sp>
    </p:spTree>
    <p:extLst>
      <p:ext uri="{BB962C8B-B14F-4D97-AF65-F5344CB8AC3E}">
        <p14:creationId xmlns:p14="http://schemas.microsoft.com/office/powerpoint/2010/main" val="2684350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2575-157F-5238-C699-ADA9B67547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01F2EA-FA0F-213F-408D-0BE213096C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2115A-BE0C-26DB-0211-085F3D879F7B}"/>
              </a:ext>
            </a:extLst>
          </p:cNvPr>
          <p:cNvSpPr>
            <a:spLocks noGrp="1"/>
          </p:cNvSpPr>
          <p:nvPr>
            <p:ph type="dt" sz="half" idx="10"/>
          </p:nvPr>
        </p:nvSpPr>
        <p:spPr/>
        <p:txBody>
          <a:bodyPr/>
          <a:lstStyle/>
          <a:p>
            <a:fld id="{1DF54916-DC12-4AE5-A3F9-06D8E0C8F039}" type="datetimeFigureOut">
              <a:rPr lang="en-US" smtClean="0"/>
              <a:t>7/28/2022</a:t>
            </a:fld>
            <a:endParaRPr lang="en-US"/>
          </a:p>
        </p:txBody>
      </p:sp>
      <p:sp>
        <p:nvSpPr>
          <p:cNvPr id="5" name="Footer Placeholder 4">
            <a:extLst>
              <a:ext uri="{FF2B5EF4-FFF2-40B4-BE49-F238E27FC236}">
                <a16:creationId xmlns:a16="http://schemas.microsoft.com/office/drawing/2014/main" id="{FF55B836-B322-6F8A-965F-986BA38FC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A7CCB-4212-8569-DAC8-25E75E2FD3A1}"/>
              </a:ext>
            </a:extLst>
          </p:cNvPr>
          <p:cNvSpPr>
            <a:spLocks noGrp="1"/>
          </p:cNvSpPr>
          <p:nvPr>
            <p:ph type="sldNum" sz="quarter" idx="12"/>
          </p:nvPr>
        </p:nvSpPr>
        <p:spPr/>
        <p:txBody>
          <a:bodyPr/>
          <a:lstStyle/>
          <a:p>
            <a:fld id="{19BA602C-4836-46A5-98F9-8174B7C77D12}" type="slidenum">
              <a:rPr lang="en-US" smtClean="0"/>
              <a:t>‹#›</a:t>
            </a:fld>
            <a:endParaRPr lang="en-US"/>
          </a:p>
        </p:txBody>
      </p:sp>
    </p:spTree>
    <p:extLst>
      <p:ext uri="{BB962C8B-B14F-4D97-AF65-F5344CB8AC3E}">
        <p14:creationId xmlns:p14="http://schemas.microsoft.com/office/powerpoint/2010/main" val="320388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719A-2B62-26FC-5863-317157E2B5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8CB4E-2D5E-567E-1F93-4CD25FA88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78546-C5EA-9112-DAE9-2B90EC95CA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001D24-6A68-C604-1881-7D8419A90CC9}"/>
              </a:ext>
            </a:extLst>
          </p:cNvPr>
          <p:cNvSpPr>
            <a:spLocks noGrp="1"/>
          </p:cNvSpPr>
          <p:nvPr>
            <p:ph type="dt" sz="half" idx="10"/>
          </p:nvPr>
        </p:nvSpPr>
        <p:spPr/>
        <p:txBody>
          <a:bodyPr/>
          <a:lstStyle/>
          <a:p>
            <a:fld id="{1DF54916-DC12-4AE5-A3F9-06D8E0C8F039}" type="datetimeFigureOut">
              <a:rPr lang="en-US" smtClean="0"/>
              <a:t>7/28/2022</a:t>
            </a:fld>
            <a:endParaRPr lang="en-US"/>
          </a:p>
        </p:txBody>
      </p:sp>
      <p:sp>
        <p:nvSpPr>
          <p:cNvPr id="6" name="Footer Placeholder 5">
            <a:extLst>
              <a:ext uri="{FF2B5EF4-FFF2-40B4-BE49-F238E27FC236}">
                <a16:creationId xmlns:a16="http://schemas.microsoft.com/office/drawing/2014/main" id="{F4FC50C9-3814-CE10-5C28-F91F6D173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EB56D-F2E6-D48B-99FD-6F19AE6311B3}"/>
              </a:ext>
            </a:extLst>
          </p:cNvPr>
          <p:cNvSpPr>
            <a:spLocks noGrp="1"/>
          </p:cNvSpPr>
          <p:nvPr>
            <p:ph type="sldNum" sz="quarter" idx="12"/>
          </p:nvPr>
        </p:nvSpPr>
        <p:spPr/>
        <p:txBody>
          <a:bodyPr/>
          <a:lstStyle/>
          <a:p>
            <a:fld id="{19BA602C-4836-46A5-98F9-8174B7C77D12}" type="slidenum">
              <a:rPr lang="en-US" smtClean="0"/>
              <a:t>‹#›</a:t>
            </a:fld>
            <a:endParaRPr lang="en-US"/>
          </a:p>
        </p:txBody>
      </p:sp>
    </p:spTree>
    <p:extLst>
      <p:ext uri="{BB962C8B-B14F-4D97-AF65-F5344CB8AC3E}">
        <p14:creationId xmlns:p14="http://schemas.microsoft.com/office/powerpoint/2010/main" val="426522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7BD1-C28E-64A7-3985-D64F09AC2F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309CD9-F7C8-4D7C-F2CA-6E5C8EAAF7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30EE4-4384-68C0-5906-46076FA93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7C4C99-0EBC-9787-8485-7D52BB0F00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50FABC-3819-CA78-00E1-72B4FFC00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2B72CE-D21C-EEDC-D90E-42C29B3945E0}"/>
              </a:ext>
            </a:extLst>
          </p:cNvPr>
          <p:cNvSpPr>
            <a:spLocks noGrp="1"/>
          </p:cNvSpPr>
          <p:nvPr>
            <p:ph type="dt" sz="half" idx="10"/>
          </p:nvPr>
        </p:nvSpPr>
        <p:spPr/>
        <p:txBody>
          <a:bodyPr/>
          <a:lstStyle/>
          <a:p>
            <a:fld id="{1DF54916-DC12-4AE5-A3F9-06D8E0C8F039}" type="datetimeFigureOut">
              <a:rPr lang="en-US" smtClean="0"/>
              <a:t>7/28/2022</a:t>
            </a:fld>
            <a:endParaRPr lang="en-US"/>
          </a:p>
        </p:txBody>
      </p:sp>
      <p:sp>
        <p:nvSpPr>
          <p:cNvPr id="8" name="Footer Placeholder 7">
            <a:extLst>
              <a:ext uri="{FF2B5EF4-FFF2-40B4-BE49-F238E27FC236}">
                <a16:creationId xmlns:a16="http://schemas.microsoft.com/office/drawing/2014/main" id="{47B7DD1A-4A8E-0C8D-399E-9FC9F3A27B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A1810D-9E41-EAFF-9474-50DA3F951540}"/>
              </a:ext>
            </a:extLst>
          </p:cNvPr>
          <p:cNvSpPr>
            <a:spLocks noGrp="1"/>
          </p:cNvSpPr>
          <p:nvPr>
            <p:ph type="sldNum" sz="quarter" idx="12"/>
          </p:nvPr>
        </p:nvSpPr>
        <p:spPr/>
        <p:txBody>
          <a:bodyPr/>
          <a:lstStyle/>
          <a:p>
            <a:fld id="{19BA602C-4836-46A5-98F9-8174B7C77D12}" type="slidenum">
              <a:rPr lang="en-US" smtClean="0"/>
              <a:t>‹#›</a:t>
            </a:fld>
            <a:endParaRPr lang="en-US"/>
          </a:p>
        </p:txBody>
      </p:sp>
    </p:spTree>
    <p:extLst>
      <p:ext uri="{BB962C8B-B14F-4D97-AF65-F5344CB8AC3E}">
        <p14:creationId xmlns:p14="http://schemas.microsoft.com/office/powerpoint/2010/main" val="2007528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6ED0-EE91-8A79-9F1B-863028AF9D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DA148B-F8BD-C4C2-3939-BB4D5DA2BD59}"/>
              </a:ext>
            </a:extLst>
          </p:cNvPr>
          <p:cNvSpPr>
            <a:spLocks noGrp="1"/>
          </p:cNvSpPr>
          <p:nvPr>
            <p:ph type="dt" sz="half" idx="10"/>
          </p:nvPr>
        </p:nvSpPr>
        <p:spPr/>
        <p:txBody>
          <a:bodyPr/>
          <a:lstStyle/>
          <a:p>
            <a:fld id="{1DF54916-DC12-4AE5-A3F9-06D8E0C8F039}" type="datetimeFigureOut">
              <a:rPr lang="en-US" smtClean="0"/>
              <a:t>7/28/2022</a:t>
            </a:fld>
            <a:endParaRPr lang="en-US"/>
          </a:p>
        </p:txBody>
      </p:sp>
      <p:sp>
        <p:nvSpPr>
          <p:cNvPr id="4" name="Footer Placeholder 3">
            <a:extLst>
              <a:ext uri="{FF2B5EF4-FFF2-40B4-BE49-F238E27FC236}">
                <a16:creationId xmlns:a16="http://schemas.microsoft.com/office/drawing/2014/main" id="{7B878DDF-103F-01F7-0F5C-926AEEB019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169741-7697-F72F-F340-C26979820DCB}"/>
              </a:ext>
            </a:extLst>
          </p:cNvPr>
          <p:cNvSpPr>
            <a:spLocks noGrp="1"/>
          </p:cNvSpPr>
          <p:nvPr>
            <p:ph type="sldNum" sz="quarter" idx="12"/>
          </p:nvPr>
        </p:nvSpPr>
        <p:spPr/>
        <p:txBody>
          <a:bodyPr/>
          <a:lstStyle/>
          <a:p>
            <a:fld id="{19BA602C-4836-46A5-98F9-8174B7C77D12}" type="slidenum">
              <a:rPr lang="en-US" smtClean="0"/>
              <a:t>‹#›</a:t>
            </a:fld>
            <a:endParaRPr lang="en-US"/>
          </a:p>
        </p:txBody>
      </p:sp>
    </p:spTree>
    <p:extLst>
      <p:ext uri="{BB962C8B-B14F-4D97-AF65-F5344CB8AC3E}">
        <p14:creationId xmlns:p14="http://schemas.microsoft.com/office/powerpoint/2010/main" val="1573177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C89954-D94B-BB8A-263E-B55FD14966AE}"/>
              </a:ext>
            </a:extLst>
          </p:cNvPr>
          <p:cNvSpPr>
            <a:spLocks noGrp="1"/>
          </p:cNvSpPr>
          <p:nvPr>
            <p:ph type="dt" sz="half" idx="10"/>
          </p:nvPr>
        </p:nvSpPr>
        <p:spPr/>
        <p:txBody>
          <a:bodyPr/>
          <a:lstStyle/>
          <a:p>
            <a:fld id="{1DF54916-DC12-4AE5-A3F9-06D8E0C8F039}" type="datetimeFigureOut">
              <a:rPr lang="en-US" smtClean="0"/>
              <a:t>7/28/2022</a:t>
            </a:fld>
            <a:endParaRPr lang="en-US"/>
          </a:p>
        </p:txBody>
      </p:sp>
      <p:sp>
        <p:nvSpPr>
          <p:cNvPr id="3" name="Footer Placeholder 2">
            <a:extLst>
              <a:ext uri="{FF2B5EF4-FFF2-40B4-BE49-F238E27FC236}">
                <a16:creationId xmlns:a16="http://schemas.microsoft.com/office/drawing/2014/main" id="{A0F8519D-775E-1979-2B8E-830E1D05D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B1A52-2C6A-2238-DED9-E4DA71B9F8C3}"/>
              </a:ext>
            </a:extLst>
          </p:cNvPr>
          <p:cNvSpPr>
            <a:spLocks noGrp="1"/>
          </p:cNvSpPr>
          <p:nvPr>
            <p:ph type="sldNum" sz="quarter" idx="12"/>
          </p:nvPr>
        </p:nvSpPr>
        <p:spPr/>
        <p:txBody>
          <a:bodyPr/>
          <a:lstStyle/>
          <a:p>
            <a:fld id="{19BA602C-4836-46A5-98F9-8174B7C77D12}" type="slidenum">
              <a:rPr lang="en-US" smtClean="0"/>
              <a:t>‹#›</a:t>
            </a:fld>
            <a:endParaRPr lang="en-US"/>
          </a:p>
        </p:txBody>
      </p:sp>
    </p:spTree>
    <p:extLst>
      <p:ext uri="{BB962C8B-B14F-4D97-AF65-F5344CB8AC3E}">
        <p14:creationId xmlns:p14="http://schemas.microsoft.com/office/powerpoint/2010/main" val="310628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D950F-F927-975D-1EC5-E3345DDD4B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736137-9052-40CF-9632-6CA10B5DED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4282D-6F1D-8FEE-4A07-9E3868535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B02DE8-3C54-1A9D-F752-5097D0105082}"/>
              </a:ext>
            </a:extLst>
          </p:cNvPr>
          <p:cNvSpPr>
            <a:spLocks noGrp="1"/>
          </p:cNvSpPr>
          <p:nvPr>
            <p:ph type="dt" sz="half" idx="10"/>
          </p:nvPr>
        </p:nvSpPr>
        <p:spPr/>
        <p:txBody>
          <a:bodyPr/>
          <a:lstStyle/>
          <a:p>
            <a:fld id="{1DF54916-DC12-4AE5-A3F9-06D8E0C8F039}" type="datetimeFigureOut">
              <a:rPr lang="en-US" smtClean="0"/>
              <a:t>7/28/2022</a:t>
            </a:fld>
            <a:endParaRPr lang="en-US"/>
          </a:p>
        </p:txBody>
      </p:sp>
      <p:sp>
        <p:nvSpPr>
          <p:cNvPr id="6" name="Footer Placeholder 5">
            <a:extLst>
              <a:ext uri="{FF2B5EF4-FFF2-40B4-BE49-F238E27FC236}">
                <a16:creationId xmlns:a16="http://schemas.microsoft.com/office/drawing/2014/main" id="{18E4CEDF-5204-1F9B-1031-036EE7A8E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02E568-E730-DB4B-3DF9-C7581EFB60A2}"/>
              </a:ext>
            </a:extLst>
          </p:cNvPr>
          <p:cNvSpPr>
            <a:spLocks noGrp="1"/>
          </p:cNvSpPr>
          <p:nvPr>
            <p:ph type="sldNum" sz="quarter" idx="12"/>
          </p:nvPr>
        </p:nvSpPr>
        <p:spPr/>
        <p:txBody>
          <a:bodyPr/>
          <a:lstStyle/>
          <a:p>
            <a:fld id="{19BA602C-4836-46A5-98F9-8174B7C77D12}" type="slidenum">
              <a:rPr lang="en-US" smtClean="0"/>
              <a:t>‹#›</a:t>
            </a:fld>
            <a:endParaRPr lang="en-US"/>
          </a:p>
        </p:txBody>
      </p:sp>
    </p:spTree>
    <p:extLst>
      <p:ext uri="{BB962C8B-B14F-4D97-AF65-F5344CB8AC3E}">
        <p14:creationId xmlns:p14="http://schemas.microsoft.com/office/powerpoint/2010/main" val="3251493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420C2-BD28-B040-FB0E-67FEF40FD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668683-01FA-CE38-374C-EACCC5E02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C62735-CFB8-94A3-24AC-BECAB3B1D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2EE971-D249-E2D1-305A-FD2BE9057DC9}"/>
              </a:ext>
            </a:extLst>
          </p:cNvPr>
          <p:cNvSpPr>
            <a:spLocks noGrp="1"/>
          </p:cNvSpPr>
          <p:nvPr>
            <p:ph type="dt" sz="half" idx="10"/>
          </p:nvPr>
        </p:nvSpPr>
        <p:spPr/>
        <p:txBody>
          <a:bodyPr/>
          <a:lstStyle/>
          <a:p>
            <a:fld id="{1DF54916-DC12-4AE5-A3F9-06D8E0C8F039}" type="datetimeFigureOut">
              <a:rPr lang="en-US" smtClean="0"/>
              <a:t>7/28/2022</a:t>
            </a:fld>
            <a:endParaRPr lang="en-US"/>
          </a:p>
        </p:txBody>
      </p:sp>
      <p:sp>
        <p:nvSpPr>
          <p:cNvPr id="6" name="Footer Placeholder 5">
            <a:extLst>
              <a:ext uri="{FF2B5EF4-FFF2-40B4-BE49-F238E27FC236}">
                <a16:creationId xmlns:a16="http://schemas.microsoft.com/office/drawing/2014/main" id="{A508842B-0643-A66D-4C49-2673D840F4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A9FD6-2932-49F1-DB72-FF78A05A9FCF}"/>
              </a:ext>
            </a:extLst>
          </p:cNvPr>
          <p:cNvSpPr>
            <a:spLocks noGrp="1"/>
          </p:cNvSpPr>
          <p:nvPr>
            <p:ph type="sldNum" sz="quarter" idx="12"/>
          </p:nvPr>
        </p:nvSpPr>
        <p:spPr/>
        <p:txBody>
          <a:bodyPr/>
          <a:lstStyle/>
          <a:p>
            <a:fld id="{19BA602C-4836-46A5-98F9-8174B7C77D12}" type="slidenum">
              <a:rPr lang="en-US" smtClean="0"/>
              <a:t>‹#›</a:t>
            </a:fld>
            <a:endParaRPr lang="en-US"/>
          </a:p>
        </p:txBody>
      </p:sp>
    </p:spTree>
    <p:extLst>
      <p:ext uri="{BB962C8B-B14F-4D97-AF65-F5344CB8AC3E}">
        <p14:creationId xmlns:p14="http://schemas.microsoft.com/office/powerpoint/2010/main" val="276886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3BC3B2-9B31-47FF-6C2C-AB2FD0690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E58183-AAC4-E8B6-B44A-98954131AE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CD805-3EE4-867E-B490-3B5CC8E76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54916-DC12-4AE5-A3F9-06D8E0C8F039}" type="datetimeFigureOut">
              <a:rPr lang="en-US" smtClean="0"/>
              <a:t>7/28/2022</a:t>
            </a:fld>
            <a:endParaRPr lang="en-US"/>
          </a:p>
        </p:txBody>
      </p:sp>
      <p:sp>
        <p:nvSpPr>
          <p:cNvPr id="5" name="Footer Placeholder 4">
            <a:extLst>
              <a:ext uri="{FF2B5EF4-FFF2-40B4-BE49-F238E27FC236}">
                <a16:creationId xmlns:a16="http://schemas.microsoft.com/office/drawing/2014/main" id="{E591B39E-08DD-C135-D6D1-E9863CCDA2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F4E32A-F52B-0172-DFDF-CF16263078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BA602C-4836-46A5-98F9-8174B7C77D12}" type="slidenum">
              <a:rPr lang="en-US" smtClean="0"/>
              <a:t>‹#›</a:t>
            </a:fld>
            <a:endParaRPr lang="en-US"/>
          </a:p>
        </p:txBody>
      </p:sp>
    </p:spTree>
    <p:extLst>
      <p:ext uri="{BB962C8B-B14F-4D97-AF65-F5344CB8AC3E}">
        <p14:creationId xmlns:p14="http://schemas.microsoft.com/office/powerpoint/2010/main" val="2967276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hyperlink" Target="https://zamisli2030.ba/sdgs-framework-in-bosnia-and-herzegovina/"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hyperlink" Target="https://bhaaas.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20B09A-93AF-0DC7-E2A3-174340592738}"/>
              </a:ext>
            </a:extLst>
          </p:cNvPr>
          <p:cNvSpPr>
            <a:spLocks noGrp="1"/>
          </p:cNvSpPr>
          <p:nvPr>
            <p:ph type="ctrTitle"/>
          </p:nvPr>
        </p:nvSpPr>
        <p:spPr>
          <a:xfrm>
            <a:off x="748310" y="4960758"/>
            <a:ext cx="6796345" cy="1236086"/>
          </a:xfrm>
          <a:noFill/>
        </p:spPr>
        <p:txBody>
          <a:bodyPr anchor="ctr">
            <a:normAutofit/>
          </a:bodyPr>
          <a:lstStyle/>
          <a:p>
            <a:pPr algn="r"/>
            <a:r>
              <a:rPr lang="bs-Latn-BA"/>
              <a:t>13th Days of BHAAAS</a:t>
            </a:r>
            <a:endParaRPr lang="en-US"/>
          </a:p>
        </p:txBody>
      </p:sp>
      <p:sp>
        <p:nvSpPr>
          <p:cNvPr id="3" name="Subtitle 2">
            <a:extLst>
              <a:ext uri="{FF2B5EF4-FFF2-40B4-BE49-F238E27FC236}">
                <a16:creationId xmlns:a16="http://schemas.microsoft.com/office/drawing/2014/main" id="{EFB8DA3B-66C3-533E-2C2C-0600F452102B}"/>
              </a:ext>
            </a:extLst>
          </p:cNvPr>
          <p:cNvSpPr>
            <a:spLocks noGrp="1"/>
          </p:cNvSpPr>
          <p:nvPr>
            <p:ph type="subTitle" idx="1"/>
          </p:nvPr>
        </p:nvSpPr>
        <p:spPr>
          <a:xfrm>
            <a:off x="8119869" y="4960758"/>
            <a:ext cx="3323819" cy="1236086"/>
          </a:xfrm>
          <a:noFill/>
        </p:spPr>
        <p:txBody>
          <a:bodyPr anchor="ctr">
            <a:normAutofit/>
          </a:bodyPr>
          <a:lstStyle/>
          <a:p>
            <a:pPr algn="l"/>
            <a:r>
              <a:rPr lang="bs-Latn-BA"/>
              <a:t>23.-26.6.2022.</a:t>
            </a:r>
            <a:endParaRPr lang="en-US"/>
          </a:p>
          <a:p>
            <a:pPr algn="l"/>
            <a:r>
              <a:rPr lang="bs-Latn-BA"/>
              <a:t>Sarajevo</a:t>
            </a:r>
            <a:endParaRPr lang="en-US" dirty="0"/>
          </a:p>
        </p:txBody>
      </p:sp>
      <p:pic>
        <p:nvPicPr>
          <p:cNvPr id="5" name="Picture 4">
            <a:extLst>
              <a:ext uri="{FF2B5EF4-FFF2-40B4-BE49-F238E27FC236}">
                <a16:creationId xmlns:a16="http://schemas.microsoft.com/office/drawing/2014/main" id="{8BA51103-CF43-2F6C-3752-7737CF0A05E7}"/>
              </a:ext>
            </a:extLst>
          </p:cNvPr>
          <p:cNvPicPr>
            <a:picLocks noChangeAspect="1"/>
          </p:cNvPicPr>
          <p:nvPr/>
        </p:nvPicPr>
        <p:blipFill rotWithShape="1">
          <a:blip r:embed="rId2"/>
          <a:srcRect t="16485" r="-1" b="12619"/>
          <a:stretch/>
        </p:blipFill>
        <p:spPr>
          <a:xfrm>
            <a:off x="320040" y="320040"/>
            <a:ext cx="11548872" cy="4462272"/>
          </a:xfrm>
          <a:prstGeom prst="rect">
            <a:avLst/>
          </a:prstGeom>
        </p:spPr>
      </p:pic>
      <p:cxnSp>
        <p:nvCxnSpPr>
          <p:cNvPr id="36" name="Straight Connector 24">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27285" y="5121601"/>
            <a:ext cx="0" cy="914400"/>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009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3" name="Rectangle 208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5" name="Rectangle 208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7" name="Rectangle 208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 name="Rectangle 208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1" name="Freeform: Shape 209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7FAB97-8888-29E7-1A0B-3BAD81C36C92}"/>
              </a:ext>
            </a:extLst>
          </p:cNvPr>
          <p:cNvSpPr>
            <a:spLocks noGrp="1"/>
          </p:cNvSpPr>
          <p:nvPr>
            <p:ph type="title"/>
          </p:nvPr>
        </p:nvSpPr>
        <p:spPr>
          <a:xfrm>
            <a:off x="455066" y="2672210"/>
            <a:ext cx="2880828" cy="3071906"/>
          </a:xfrm>
        </p:spPr>
        <p:txBody>
          <a:bodyPr vert="horz" lIns="91440" tIns="45720" rIns="91440" bIns="45720" rtlCol="0" anchor="t">
            <a:normAutofit/>
          </a:bodyPr>
          <a:lstStyle/>
          <a:p>
            <a:r>
              <a:rPr lang="en-US" sz="3100" kern="1200" dirty="0">
                <a:solidFill>
                  <a:srgbClr val="FFFFFF"/>
                </a:solidFill>
                <a:latin typeface="+mj-lt"/>
                <a:ea typeface="+mj-ea"/>
                <a:cs typeface="+mj-cs"/>
              </a:rPr>
              <a:t>Focus on: Sustainability and Interdisciplinary issues – four symposia </a:t>
            </a:r>
          </a:p>
        </p:txBody>
      </p:sp>
      <p:pic>
        <p:nvPicPr>
          <p:cNvPr id="2050" name="Picture 2">
            <a:extLst>
              <a:ext uri="{FF2B5EF4-FFF2-40B4-BE49-F238E27FC236}">
                <a16:creationId xmlns:a16="http://schemas.microsoft.com/office/drawing/2014/main" id="{8F5C6DC0-218A-F5DB-9112-96C64C88439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84" r="-3" b="-3"/>
          <a:stretch/>
        </p:blipFill>
        <p:spPr bwMode="auto">
          <a:xfrm>
            <a:off x="4112103" y="2158407"/>
            <a:ext cx="8006396" cy="469916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BC08FED-C188-8953-CFAF-A2B5B3A3196F}"/>
              </a:ext>
            </a:extLst>
          </p:cNvPr>
          <p:cNvSpPr txBox="1"/>
          <p:nvPr/>
        </p:nvSpPr>
        <p:spPr>
          <a:xfrm>
            <a:off x="0" y="6276572"/>
            <a:ext cx="3803515" cy="317006"/>
          </a:xfrm>
          <a:prstGeom prst="rect">
            <a:avLst/>
          </a:prstGeom>
        </p:spPr>
        <p:txBody>
          <a:bodyPr vert="horz" lIns="91440" tIns="45720" rIns="91440" bIns="45720" rtlCol="0">
            <a:normAutofit fontScale="62500" lnSpcReduction="20000"/>
          </a:bodyPr>
          <a:lstStyle/>
          <a:p>
            <a:pPr indent="-228600">
              <a:lnSpc>
                <a:spcPct val="90000"/>
              </a:lnSpc>
              <a:spcAft>
                <a:spcPts val="600"/>
              </a:spcAft>
              <a:buFont typeface="Arial" panose="020B0604020202020204" pitchFamily="34" charset="0"/>
              <a:buChar char="•"/>
            </a:pPr>
            <a:r>
              <a:rPr lang="en-US" dirty="0">
                <a:solidFill>
                  <a:schemeClr val="bg1"/>
                </a:solidFill>
              </a:rPr>
              <a:t>https://bhaaas.org/sarajevo-2022/sustainability-symposia/</a:t>
            </a:r>
          </a:p>
        </p:txBody>
      </p:sp>
      <p:sp>
        <p:nvSpPr>
          <p:cNvPr id="24" name="TextBox 23">
            <a:extLst>
              <a:ext uri="{FF2B5EF4-FFF2-40B4-BE49-F238E27FC236}">
                <a16:creationId xmlns:a16="http://schemas.microsoft.com/office/drawing/2014/main" id="{2B778715-7B37-41E5-BA58-C320B736582F}"/>
              </a:ext>
            </a:extLst>
          </p:cNvPr>
          <p:cNvSpPr txBox="1"/>
          <p:nvPr/>
        </p:nvSpPr>
        <p:spPr>
          <a:xfrm>
            <a:off x="4076881" y="218691"/>
            <a:ext cx="7942562" cy="1934831"/>
          </a:xfrm>
          <a:prstGeom prst="rect">
            <a:avLst/>
          </a:prstGeom>
        </p:spPr>
        <p:txBody>
          <a:bodyPr vert="horz" lIns="91440" tIns="45720" rIns="91440" bIns="45720" rtlCol="0">
            <a:normAutofit fontScale="77500" lnSpcReduction="20000"/>
          </a:bodyPr>
          <a:lstStyle/>
          <a:p>
            <a:pPr indent="-228600">
              <a:lnSpc>
                <a:spcPct val="120000"/>
              </a:lnSpc>
              <a:spcAft>
                <a:spcPts val="600"/>
              </a:spcAft>
              <a:buFont typeface="Arial" panose="020B0604020202020204" pitchFamily="34" charset="0"/>
              <a:buChar char="•"/>
            </a:pPr>
            <a:r>
              <a:rPr lang="en-US" u="sng" dirty="0"/>
              <a:t>4 specialized scientific symposia:</a:t>
            </a:r>
          </a:p>
          <a:p>
            <a:pPr>
              <a:lnSpc>
                <a:spcPct val="120000"/>
              </a:lnSpc>
              <a:spcAft>
                <a:spcPts val="600"/>
              </a:spcAft>
            </a:pPr>
            <a:r>
              <a:rPr lang="en-US" dirty="0"/>
              <a:t>      - </a:t>
            </a:r>
            <a:r>
              <a:rPr lang="en-US" b="1" dirty="0"/>
              <a:t>Sustainable Urban Development: Designing Smart, Inclusive and Resilient Cities </a:t>
            </a:r>
            <a:r>
              <a:rPr lang="en-US" sz="1600" i="1" dirty="0"/>
              <a:t>(architecture, urban  </a:t>
            </a:r>
            <a:br>
              <a:rPr lang="en-US" sz="1600" i="1" dirty="0"/>
            </a:br>
            <a:r>
              <a:rPr lang="en-US" sz="1600" i="1" dirty="0"/>
              <a:t>         planning and related fields)</a:t>
            </a:r>
          </a:p>
          <a:p>
            <a:pPr>
              <a:lnSpc>
                <a:spcPct val="120000"/>
              </a:lnSpc>
              <a:spcAft>
                <a:spcPts val="600"/>
              </a:spcAft>
            </a:pPr>
            <a:r>
              <a:rPr lang="en-US" sz="1600" i="1" dirty="0"/>
              <a:t>       - </a:t>
            </a:r>
            <a:r>
              <a:rPr lang="en-US" sz="1700" b="1" dirty="0"/>
              <a:t>Quadruple Helix Approach to Sustainable Development </a:t>
            </a:r>
            <a:r>
              <a:rPr lang="en-US" sz="1800" i="1" dirty="0"/>
              <a:t>(social sciences, humanities and related  fields)</a:t>
            </a:r>
          </a:p>
          <a:p>
            <a:pPr>
              <a:lnSpc>
                <a:spcPct val="120000"/>
              </a:lnSpc>
              <a:spcAft>
                <a:spcPts val="600"/>
              </a:spcAft>
            </a:pPr>
            <a:r>
              <a:rPr lang="en-US" sz="1600" i="1" dirty="0"/>
              <a:t>       </a:t>
            </a:r>
            <a:r>
              <a:rPr lang="en-US" sz="1700" b="1" dirty="0"/>
              <a:t>- Sustainable Civil Engineering (</a:t>
            </a:r>
            <a:r>
              <a:rPr lang="en-US" sz="1600" i="1" dirty="0"/>
              <a:t>civil engineering and related  fields)</a:t>
            </a:r>
          </a:p>
          <a:p>
            <a:pPr>
              <a:lnSpc>
                <a:spcPct val="120000"/>
              </a:lnSpc>
              <a:spcAft>
                <a:spcPts val="600"/>
              </a:spcAft>
            </a:pPr>
            <a:r>
              <a:rPr lang="en-US" sz="1600" i="1" dirty="0"/>
              <a:t>       - </a:t>
            </a:r>
            <a:r>
              <a:rPr lang="en-US" sz="1600" b="1" dirty="0"/>
              <a:t>Hunting and Agroforestry in the Context of Climate Change and Sustainable Management</a:t>
            </a:r>
            <a:endParaRPr lang="en-US" dirty="0"/>
          </a:p>
          <a:p>
            <a:pPr indent="-228600">
              <a:lnSpc>
                <a:spcPct val="120000"/>
              </a:lnSpc>
              <a:spcAft>
                <a:spcPts val="600"/>
              </a:spcAft>
              <a:buFont typeface="Arial" panose="020B0604020202020204" pitchFamily="34" charset="0"/>
              <a:buChar char="•"/>
            </a:pPr>
            <a:r>
              <a:rPr lang="en-US" u="sng" dirty="0"/>
              <a:t> and two open-public sessions: </a:t>
            </a:r>
            <a:r>
              <a:rPr lang="en-US" b="1" dirty="0"/>
              <a:t>Plenary session on SDGs and the New European Bauhaus initiative</a:t>
            </a:r>
          </a:p>
        </p:txBody>
      </p:sp>
    </p:spTree>
    <p:extLst>
      <p:ext uri="{BB962C8B-B14F-4D97-AF65-F5344CB8AC3E}">
        <p14:creationId xmlns:p14="http://schemas.microsoft.com/office/powerpoint/2010/main" val="95027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EC40D4-702A-2EEC-10EA-268AF5C76835}"/>
              </a:ext>
            </a:extLst>
          </p:cNvPr>
          <p:cNvSpPr>
            <a:spLocks noGrp="1"/>
          </p:cNvSpPr>
          <p:nvPr>
            <p:ph type="title"/>
          </p:nvPr>
        </p:nvSpPr>
        <p:spPr>
          <a:xfrm>
            <a:off x="838200" y="365125"/>
            <a:ext cx="10515600" cy="1325563"/>
          </a:xfrm>
        </p:spPr>
        <p:txBody>
          <a:bodyPr>
            <a:normAutofit/>
          </a:bodyPr>
          <a:lstStyle/>
          <a:p>
            <a:r>
              <a:rPr lang="bs-Latn-BA" sz="4600">
                <a:solidFill>
                  <a:srgbClr val="FFFFFF"/>
                </a:solidFill>
              </a:rPr>
              <a:t>New European Bauhaus Forum</a:t>
            </a:r>
            <a:endParaRPr lang="en-US" sz="4600">
              <a:solidFill>
                <a:srgbClr val="FFFFFF"/>
              </a:solidFill>
            </a:endParaRPr>
          </a:p>
        </p:txBody>
      </p:sp>
      <p:sp>
        <p:nvSpPr>
          <p:cNvPr id="3" name="Content Placeholder 2">
            <a:extLst>
              <a:ext uri="{FF2B5EF4-FFF2-40B4-BE49-F238E27FC236}">
                <a16:creationId xmlns:a16="http://schemas.microsoft.com/office/drawing/2014/main" id="{52397DA2-479B-5A3F-3A05-5DA8ED8A50A8}"/>
              </a:ext>
            </a:extLst>
          </p:cNvPr>
          <p:cNvSpPr>
            <a:spLocks noGrp="1"/>
          </p:cNvSpPr>
          <p:nvPr>
            <p:ph idx="1"/>
          </p:nvPr>
        </p:nvSpPr>
        <p:spPr>
          <a:xfrm>
            <a:off x="838200" y="2438400"/>
            <a:ext cx="10515600" cy="3738562"/>
          </a:xfrm>
        </p:spPr>
        <p:txBody>
          <a:bodyPr>
            <a:normAutofit/>
          </a:bodyPr>
          <a:lstStyle/>
          <a:p>
            <a:pPr fontAlgn="base"/>
            <a:r>
              <a:rPr lang="en-US" sz="1600" i="0" dirty="0">
                <a:effectLst/>
                <a:latin typeface="inherit"/>
              </a:rPr>
              <a:t>In the framework of BHAAAS 2022</a:t>
            </a:r>
            <a:r>
              <a:rPr lang="bs-Latn-BA" sz="1600" i="0" dirty="0">
                <a:effectLst/>
                <a:latin typeface="inherit"/>
              </a:rPr>
              <a:t>, </a:t>
            </a:r>
            <a:r>
              <a:rPr lang="en-US" sz="1600" i="0" dirty="0">
                <a:effectLst/>
                <a:latin typeface="inherit"/>
              </a:rPr>
              <a:t>within the BHAAAS “Sustainable Urban Development: Designing Smart, Inclusive and Resilient </a:t>
            </a:r>
            <a:r>
              <a:rPr lang="en-US" sz="1600" i="0" dirty="0" err="1">
                <a:effectLst/>
                <a:latin typeface="inherit"/>
              </a:rPr>
              <a:t>Cities”symposium</a:t>
            </a:r>
            <a:r>
              <a:rPr lang="en-US" sz="1600" i="0" dirty="0">
                <a:effectLst/>
                <a:latin typeface="inherit"/>
              </a:rPr>
              <a:t>  the NEB Forum BiH </a:t>
            </a:r>
            <a:r>
              <a:rPr lang="bs-Latn-BA" sz="1600" i="0" dirty="0">
                <a:effectLst/>
                <a:latin typeface="inherit"/>
              </a:rPr>
              <a:t>held a roundtable </a:t>
            </a:r>
            <a:r>
              <a:rPr lang="en-US" sz="1600" i="0" dirty="0">
                <a:effectLst/>
                <a:latin typeface="inherit"/>
              </a:rPr>
              <a:t>on the "New European Bauhaus and Us: Context, Purpose, Opportunities"</a:t>
            </a:r>
            <a:br>
              <a:rPr lang="en-US" sz="1600" i="0" dirty="0">
                <a:effectLst/>
                <a:latin typeface="inherit"/>
              </a:rPr>
            </a:br>
            <a:endParaRPr lang="en-US" sz="1600" dirty="0">
              <a:latin typeface="helvetica" panose="020B0604020202020204" pitchFamily="34" charset="0"/>
            </a:endParaRPr>
          </a:p>
          <a:p>
            <a:pPr fontAlgn="base"/>
            <a:r>
              <a:rPr lang="en-US" sz="1600" i="0" dirty="0">
                <a:effectLst/>
                <a:latin typeface="inherit"/>
              </a:rPr>
              <a:t>Session chair: Selma Harrington (ACE; BHAAAS)							</a:t>
            </a:r>
            <a:br>
              <a:rPr lang="en-US" sz="1600" i="0" dirty="0">
                <a:effectLst/>
                <a:latin typeface="inherit"/>
              </a:rPr>
            </a:br>
            <a:r>
              <a:rPr lang="en-US" sz="1600" i="0" dirty="0">
                <a:effectLst/>
                <a:latin typeface="inherit"/>
              </a:rPr>
              <a:t>Moderators: Tijana </a:t>
            </a:r>
            <a:r>
              <a:rPr lang="en-US" sz="1600" i="0" dirty="0" err="1">
                <a:effectLst/>
                <a:latin typeface="inherit"/>
              </a:rPr>
              <a:t>Tufek-Memišević</a:t>
            </a:r>
            <a:r>
              <a:rPr lang="en-US" sz="1600" i="0" dirty="0">
                <a:effectLst/>
                <a:latin typeface="inherit"/>
              </a:rPr>
              <a:t> and Zina </a:t>
            </a:r>
            <a:r>
              <a:rPr lang="en-US" sz="1600" i="0" dirty="0" err="1">
                <a:effectLst/>
                <a:latin typeface="inherit"/>
              </a:rPr>
              <a:t>Ruždić</a:t>
            </a:r>
            <a:r>
              <a:rPr lang="en-US" sz="1600" i="0" dirty="0">
                <a:effectLst/>
                <a:latin typeface="inherit"/>
              </a:rPr>
              <a:t>								</a:t>
            </a:r>
            <a:br>
              <a:rPr lang="en-US" sz="1600" i="0" dirty="0">
                <a:effectLst/>
                <a:latin typeface="inherit"/>
              </a:rPr>
            </a:br>
            <a:r>
              <a:rPr lang="en-US" sz="1600" i="0" dirty="0">
                <a:effectLst/>
                <a:latin typeface="inherit"/>
              </a:rPr>
              <a:t>The Round Table present</a:t>
            </a:r>
            <a:r>
              <a:rPr lang="bs-Latn-BA" sz="1600" i="0" dirty="0">
                <a:effectLst/>
                <a:latin typeface="inherit"/>
              </a:rPr>
              <a:t>ed</a:t>
            </a:r>
            <a:r>
              <a:rPr lang="en-US" sz="1600" i="0" dirty="0">
                <a:effectLst/>
                <a:latin typeface="inherit"/>
              </a:rPr>
              <a:t> the work of the New European Bauhaus Forum BiH, which is an official partner in the community of participants in the EU initiative launched under the slogan: Beautiful, Sustainable, Together. This new cross-sectoral network opens a platform for dialogue and collaboration among the creative professionals interested in the synergies in built environment, culture and society in light of the principles of just transition within the sustainable development goals. It is inviting architects and engineers, urban planners and landscape architects, designers and artists to engage together with the civic society and local authority representatives in order to jointly contribute to better development briefs and use of resources which enhance the quality of built environment and social interaction in the urban and rural areas of Bosnia and Herzegovina and beyond.</a:t>
            </a:r>
          </a:p>
          <a:p>
            <a:endParaRPr lang="en-US" sz="1600" dirty="0"/>
          </a:p>
        </p:txBody>
      </p:sp>
    </p:spTree>
    <p:extLst>
      <p:ext uri="{BB962C8B-B14F-4D97-AF65-F5344CB8AC3E}">
        <p14:creationId xmlns:p14="http://schemas.microsoft.com/office/powerpoint/2010/main" val="925041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526E432-53FC-AA2E-64C7-75F25A4286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6000" y="354227"/>
            <a:ext cx="5703787" cy="57037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application&#10;&#10;Description automatically generated">
            <a:extLst>
              <a:ext uri="{FF2B5EF4-FFF2-40B4-BE49-F238E27FC236}">
                <a16:creationId xmlns:a16="http://schemas.microsoft.com/office/drawing/2014/main" id="{6A5561C2-735B-8213-81B6-3A94E076C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82" y="354227"/>
            <a:ext cx="5703787" cy="5703787"/>
          </a:xfrm>
          <a:prstGeom prst="rect">
            <a:avLst/>
          </a:prstGeom>
        </p:spPr>
      </p:pic>
    </p:spTree>
    <p:extLst>
      <p:ext uri="{BB962C8B-B14F-4D97-AF65-F5344CB8AC3E}">
        <p14:creationId xmlns:p14="http://schemas.microsoft.com/office/powerpoint/2010/main" val="175258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people in a meeting&#10;&#10;Description automatically generated with medium confidence">
            <a:extLst>
              <a:ext uri="{FF2B5EF4-FFF2-40B4-BE49-F238E27FC236}">
                <a16:creationId xmlns:a16="http://schemas.microsoft.com/office/drawing/2014/main" id="{9202E402-2802-BA80-2441-38E7F726DE01}"/>
              </a:ext>
            </a:extLst>
          </p:cNvPr>
          <p:cNvPicPr>
            <a:picLocks noChangeAspect="1"/>
          </p:cNvPicPr>
          <p:nvPr/>
        </p:nvPicPr>
        <p:blipFill rotWithShape="1">
          <a:blip r:embed="rId2">
            <a:extLst>
              <a:ext uri="{28A0092B-C50C-407E-A947-70E740481C1C}">
                <a14:useLocalDpi xmlns:a14="http://schemas.microsoft.com/office/drawing/2010/main" val="0"/>
              </a:ext>
            </a:extLst>
          </a:blip>
          <a:srcRect t="37257" r="-3" b="1090"/>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6" name="Picture 5" descr="A group of men sitting at a table&#10;&#10;Description automatically generated with low confidence">
            <a:extLst>
              <a:ext uri="{FF2B5EF4-FFF2-40B4-BE49-F238E27FC236}">
                <a16:creationId xmlns:a16="http://schemas.microsoft.com/office/drawing/2014/main" id="{7AF21E65-FBC2-5675-8C7B-5C9C2B76868D}"/>
              </a:ext>
            </a:extLst>
          </p:cNvPr>
          <p:cNvPicPr>
            <a:picLocks noChangeAspect="1"/>
          </p:cNvPicPr>
          <p:nvPr/>
        </p:nvPicPr>
        <p:blipFill rotWithShape="1">
          <a:blip r:embed="rId3">
            <a:extLst>
              <a:ext uri="{28A0092B-C50C-407E-A947-70E740481C1C}">
                <a14:useLocalDpi xmlns:a14="http://schemas.microsoft.com/office/drawing/2010/main" val="0"/>
              </a:ext>
            </a:extLst>
          </a:blip>
          <a:srcRect t="10721" r="-3" b="3748"/>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descr="A group of people sitting in a room with a projector screen&#10;&#10;Description automatically generated with low confidence">
            <a:extLst>
              <a:ext uri="{FF2B5EF4-FFF2-40B4-BE49-F238E27FC236}">
                <a16:creationId xmlns:a16="http://schemas.microsoft.com/office/drawing/2014/main" id="{8747BCE4-17FD-993A-3725-0635B358FAB9}"/>
              </a:ext>
            </a:extLst>
          </p:cNvPr>
          <p:cNvPicPr>
            <a:picLocks noChangeAspect="1"/>
          </p:cNvPicPr>
          <p:nvPr/>
        </p:nvPicPr>
        <p:blipFill rotWithShape="1">
          <a:blip r:embed="rId4">
            <a:extLst>
              <a:ext uri="{28A0092B-C50C-407E-A947-70E740481C1C}">
                <a14:useLocalDpi xmlns:a14="http://schemas.microsoft.com/office/drawing/2010/main" val="0"/>
              </a:ext>
            </a:extLst>
          </a:blip>
          <a:srcRect t="31860" b="12590"/>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5" name="Picture 14" descr="A person speaking at a podium&#10;&#10;Description automatically generated with medium confidence">
            <a:extLst>
              <a:ext uri="{FF2B5EF4-FFF2-40B4-BE49-F238E27FC236}">
                <a16:creationId xmlns:a16="http://schemas.microsoft.com/office/drawing/2014/main" id="{03E4A30D-7E3A-51CA-57B4-3FEDE35F8717}"/>
              </a:ext>
            </a:extLst>
          </p:cNvPr>
          <p:cNvPicPr>
            <a:picLocks noChangeAspect="1"/>
          </p:cNvPicPr>
          <p:nvPr/>
        </p:nvPicPr>
        <p:blipFill rotWithShape="1">
          <a:blip r:embed="rId5">
            <a:extLst>
              <a:ext uri="{28A0092B-C50C-407E-A947-70E740481C1C}">
                <a14:useLocalDpi xmlns:a14="http://schemas.microsoft.com/office/drawing/2010/main" val="0"/>
              </a:ext>
            </a:extLst>
          </a:blip>
          <a:srcRect l="7520" t="3310" r="-7519" b="6180"/>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2733763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B77CE-0BA0-8AC2-B252-70CC8020843A}"/>
              </a:ext>
            </a:extLst>
          </p:cNvPr>
          <p:cNvSpPr>
            <a:spLocks noGrp="1"/>
          </p:cNvSpPr>
          <p:nvPr>
            <p:ph type="title"/>
          </p:nvPr>
        </p:nvSpPr>
        <p:spPr>
          <a:xfrm>
            <a:off x="1371599" y="294538"/>
            <a:ext cx="9895951" cy="1033669"/>
          </a:xfrm>
        </p:spPr>
        <p:txBody>
          <a:bodyPr>
            <a:normAutofit/>
          </a:bodyPr>
          <a:lstStyle/>
          <a:p>
            <a:r>
              <a:rPr lang="bs-Latn-BA" sz="4000">
                <a:solidFill>
                  <a:srgbClr val="FFFFFF"/>
                </a:solidFill>
              </a:rPr>
              <a:t>Sustainability Panel</a:t>
            </a:r>
            <a:endParaRPr lang="en-US" sz="4000">
              <a:solidFill>
                <a:srgbClr val="FFFFFF"/>
              </a:solidFill>
            </a:endParaRPr>
          </a:p>
        </p:txBody>
      </p:sp>
      <p:sp>
        <p:nvSpPr>
          <p:cNvPr id="3" name="Content Placeholder 2">
            <a:extLst>
              <a:ext uri="{FF2B5EF4-FFF2-40B4-BE49-F238E27FC236}">
                <a16:creationId xmlns:a16="http://schemas.microsoft.com/office/drawing/2014/main" id="{B29A2E41-40FB-2E44-0217-5C359212DDBB}"/>
              </a:ext>
            </a:extLst>
          </p:cNvPr>
          <p:cNvSpPr>
            <a:spLocks noGrp="1"/>
          </p:cNvSpPr>
          <p:nvPr>
            <p:ph idx="1"/>
          </p:nvPr>
        </p:nvSpPr>
        <p:spPr>
          <a:xfrm>
            <a:off x="1371599" y="1799616"/>
            <a:ext cx="9724031" cy="4591455"/>
          </a:xfrm>
        </p:spPr>
        <p:txBody>
          <a:bodyPr anchor="ctr">
            <a:normAutofit/>
          </a:bodyPr>
          <a:lstStyle/>
          <a:p>
            <a:r>
              <a:rPr lang="bs-Latn-BA" sz="1600" dirty="0"/>
              <a:t>Within BHAAAS conference, a sustainability panel was held </a:t>
            </a:r>
            <a:br>
              <a:rPr lang="en-US" sz="1600" dirty="0"/>
            </a:br>
            <a:endParaRPr lang="bs-Latn-BA" sz="1600" dirty="0"/>
          </a:p>
          <a:p>
            <a:r>
              <a:rPr lang="bs-Latn-BA" sz="1600" dirty="0"/>
              <a:t>Two keynote speakers</a:t>
            </a:r>
          </a:p>
          <a:p>
            <a:pPr lvl="1"/>
            <a:r>
              <a:rPr lang="en-US" sz="1600" dirty="0"/>
              <a:t>Keynote #1: Climate Change as Problem and Opportunity</a:t>
            </a:r>
          </a:p>
          <a:p>
            <a:pPr lvl="1"/>
            <a:r>
              <a:rPr lang="en-US" sz="1600" dirty="0"/>
              <a:t>Jay Turner, Wellesley College</a:t>
            </a:r>
            <a:endParaRPr lang="bs-Latn-BA" sz="1600" dirty="0"/>
          </a:p>
          <a:p>
            <a:pPr lvl="1"/>
            <a:r>
              <a:rPr lang="en-US" sz="1600" dirty="0"/>
              <a:t>Keynote #2: Leave No One Behind</a:t>
            </a:r>
          </a:p>
          <a:p>
            <a:pPr lvl="1"/>
            <a:r>
              <a:rPr lang="en-US" sz="1600" dirty="0"/>
              <a:t>Kinloch </a:t>
            </a:r>
            <a:r>
              <a:rPr lang="en-US" sz="1600" dirty="0" err="1"/>
              <a:t>Pichat</a:t>
            </a:r>
            <a:r>
              <a:rPr lang="en-US" sz="1600" dirty="0"/>
              <a:t>, United Nations Development </a:t>
            </a:r>
            <a:r>
              <a:rPr lang="en-US" sz="1600" dirty="0" err="1"/>
              <a:t>Programme</a:t>
            </a:r>
            <a:r>
              <a:rPr lang="en-US" sz="1600" dirty="0"/>
              <a:t> in BIH, Deputy Resident Representative</a:t>
            </a:r>
            <a:endParaRPr lang="bs-Latn-BA" sz="1600" dirty="0"/>
          </a:p>
          <a:p>
            <a:pPr lvl="1"/>
            <a:endParaRPr lang="bs-Latn-BA" sz="1600" dirty="0"/>
          </a:p>
          <a:p>
            <a:r>
              <a:rPr lang="bs-Latn-BA" sz="1600" dirty="0"/>
              <a:t>Panelists</a:t>
            </a:r>
          </a:p>
          <a:p>
            <a:pPr lvl="1"/>
            <a:r>
              <a:rPr lang="bs-Latn-BA" sz="1600" dirty="0"/>
              <a:t>Panelists: Jay Turner (Wellesley College), Nemanja Kovačević (Assistant Minister for International Cooperation, Ministry of European Integration and International Cooperation of Republika Srpska), Naida Ademović (University of Sarajevo), Maja Arslanagić-Kalajdžić (University of Sarajevo), Tijana Tufek-Memišević (Candac LLC, USA)</a:t>
            </a:r>
          </a:p>
          <a:p>
            <a:pPr lvl="1"/>
            <a:r>
              <a:rPr lang="bs-Latn-BA" sz="1600" dirty="0"/>
              <a:t>Moderator: Tijana Tufek-Memišević (Candarc LLC, USA)</a:t>
            </a:r>
          </a:p>
          <a:p>
            <a:r>
              <a:rPr lang="bs-Latn-BA" sz="1600" dirty="0"/>
              <a:t>Discussion was focused on the SDGs Framework in BiH that was adopted at all levels of government in the country: </a:t>
            </a:r>
            <a:r>
              <a:rPr lang="bs-Latn-BA" sz="1600" dirty="0">
                <a:hlinkClick r:id="rId2"/>
              </a:rPr>
              <a:t>https://zamisli2030.ba/sdgs-framework-in-bosnia-and-herzegovina/</a:t>
            </a:r>
            <a:r>
              <a:rPr lang="bs-Latn-BA" sz="1600" dirty="0"/>
              <a:t> </a:t>
            </a:r>
          </a:p>
        </p:txBody>
      </p:sp>
    </p:spTree>
    <p:extLst>
      <p:ext uri="{BB962C8B-B14F-4D97-AF65-F5344CB8AC3E}">
        <p14:creationId xmlns:p14="http://schemas.microsoft.com/office/powerpoint/2010/main" val="2775752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icture containing text, businesscard&#10;&#10;Description automatically generated">
            <a:extLst>
              <a:ext uri="{FF2B5EF4-FFF2-40B4-BE49-F238E27FC236}">
                <a16:creationId xmlns:a16="http://schemas.microsoft.com/office/drawing/2014/main" id="{FE814469-0AC3-A325-8EDC-6A54694954AB}"/>
              </a:ext>
            </a:extLst>
          </p:cNvPr>
          <p:cNvPicPr>
            <a:picLocks noChangeAspect="1"/>
          </p:cNvPicPr>
          <p:nvPr/>
        </p:nvPicPr>
        <p:blipFill rotWithShape="1">
          <a:blip r:embed="rId2">
            <a:extLst>
              <a:ext uri="{28A0092B-C50C-407E-A947-70E740481C1C}">
                <a14:useLocalDpi xmlns:a14="http://schemas.microsoft.com/office/drawing/2010/main" val="0"/>
              </a:ext>
            </a:extLst>
          </a:blip>
          <a:srcRect t="3411" r="-2" b="16931"/>
          <a:stretch/>
        </p:blipFill>
        <p:spPr>
          <a:xfrm>
            <a:off x="321730" y="321732"/>
            <a:ext cx="5674897" cy="3017405"/>
          </a:xfrm>
          <a:prstGeom prst="rect">
            <a:avLst/>
          </a:prstGeom>
        </p:spPr>
      </p:pic>
      <p:pic>
        <p:nvPicPr>
          <p:cNvPr id="13" name="Picture 12" descr="A group of people sitting in a room with a projector screen&#10;&#10;Description automatically generated with low confidence">
            <a:extLst>
              <a:ext uri="{FF2B5EF4-FFF2-40B4-BE49-F238E27FC236}">
                <a16:creationId xmlns:a16="http://schemas.microsoft.com/office/drawing/2014/main" id="{3377471B-3B1E-54EF-43AB-3B8A8D22880E}"/>
              </a:ext>
            </a:extLst>
          </p:cNvPr>
          <p:cNvPicPr>
            <a:picLocks noChangeAspect="1"/>
          </p:cNvPicPr>
          <p:nvPr/>
        </p:nvPicPr>
        <p:blipFill rotWithShape="1">
          <a:blip r:embed="rId3">
            <a:extLst>
              <a:ext uri="{28A0092B-C50C-407E-A947-70E740481C1C}">
                <a14:useLocalDpi xmlns:a14="http://schemas.microsoft.com/office/drawing/2010/main" val="0"/>
              </a:ext>
            </a:extLst>
          </a:blip>
          <a:srcRect t="26348" r="-2" b="-2"/>
          <a:stretch/>
        </p:blipFill>
        <p:spPr>
          <a:xfrm>
            <a:off x="321730" y="3510853"/>
            <a:ext cx="5674897" cy="2789954"/>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BF774A84-1EEC-F0D9-A0AB-E4D69469C92D}"/>
              </a:ext>
            </a:extLst>
          </p:cNvPr>
          <p:cNvPicPr>
            <a:picLocks noChangeAspect="1"/>
          </p:cNvPicPr>
          <p:nvPr/>
        </p:nvPicPr>
        <p:blipFill rotWithShape="1">
          <a:blip r:embed="rId4">
            <a:extLst>
              <a:ext uri="{28A0092B-C50C-407E-A947-70E740481C1C}">
                <a14:useLocalDpi xmlns:a14="http://schemas.microsoft.com/office/drawing/2010/main" val="0"/>
              </a:ext>
            </a:extLst>
          </a:blip>
          <a:srcRect l="13718" r="22929" b="2"/>
          <a:stretch/>
        </p:blipFill>
        <p:spPr>
          <a:xfrm>
            <a:off x="6195373" y="321733"/>
            <a:ext cx="5674897" cy="5979074"/>
          </a:xfrm>
          <a:prstGeom prst="rect">
            <a:avLst/>
          </a:prstGeom>
        </p:spPr>
      </p:pic>
    </p:spTree>
    <p:extLst>
      <p:ext uri="{BB962C8B-B14F-4D97-AF65-F5344CB8AC3E}">
        <p14:creationId xmlns:p14="http://schemas.microsoft.com/office/powerpoint/2010/main" val="979781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C50CCD23-77A4-071B-F4C7-3CAB319044FE}"/>
              </a:ext>
            </a:extLst>
          </p:cNvPr>
          <p:cNvPicPr>
            <a:picLocks noChangeAspect="1"/>
          </p:cNvPicPr>
          <p:nvPr/>
        </p:nvPicPr>
        <p:blipFill rotWithShape="1">
          <a:blip r:embed="rId2"/>
          <a:srcRect l="16087" t="-575" r="12985" b="574"/>
          <a:stretch/>
        </p:blipFill>
        <p:spPr>
          <a:xfrm>
            <a:off x="-1" y="10"/>
            <a:ext cx="7370057" cy="6857990"/>
          </a:xfrm>
          <a:prstGeom prst="rect">
            <a:avLst/>
          </a:prstGeom>
        </p:spPr>
      </p:pic>
      <p:pic>
        <p:nvPicPr>
          <p:cNvPr id="5" name="Picture 4">
            <a:extLst>
              <a:ext uri="{FF2B5EF4-FFF2-40B4-BE49-F238E27FC236}">
                <a16:creationId xmlns:a16="http://schemas.microsoft.com/office/drawing/2014/main" id="{DE904F33-9B73-03C7-011F-CA9F43C4F56D}"/>
              </a:ext>
            </a:extLst>
          </p:cNvPr>
          <p:cNvPicPr>
            <a:picLocks noChangeAspect="1"/>
          </p:cNvPicPr>
          <p:nvPr/>
        </p:nvPicPr>
        <p:blipFill rotWithShape="1">
          <a:blip r:embed="rId3"/>
          <a:srcRect l="6761" r="2" b="2"/>
          <a:stretch/>
        </p:blipFill>
        <p:spPr>
          <a:xfrm>
            <a:off x="7534656" y="1"/>
            <a:ext cx="4657344" cy="3346704"/>
          </a:xfrm>
          <a:prstGeom prst="rect">
            <a:avLst/>
          </a:prstGeom>
        </p:spPr>
      </p:pic>
      <p:pic>
        <p:nvPicPr>
          <p:cNvPr id="7" name="Picture 6">
            <a:extLst>
              <a:ext uri="{FF2B5EF4-FFF2-40B4-BE49-F238E27FC236}">
                <a16:creationId xmlns:a16="http://schemas.microsoft.com/office/drawing/2014/main" id="{F660534A-90BE-5630-09E3-2E8E56A50A30}"/>
              </a:ext>
            </a:extLst>
          </p:cNvPr>
          <p:cNvPicPr>
            <a:picLocks noChangeAspect="1"/>
          </p:cNvPicPr>
          <p:nvPr/>
        </p:nvPicPr>
        <p:blipFill rotWithShape="1">
          <a:blip r:embed="rId4"/>
          <a:srcRect r="7106" b="-4"/>
          <a:stretch/>
        </p:blipFill>
        <p:spPr>
          <a:xfrm>
            <a:off x="7534654" y="3511296"/>
            <a:ext cx="4657346" cy="3346704"/>
          </a:xfrm>
          <a:prstGeom prst="rect">
            <a:avLst/>
          </a:prstGeom>
        </p:spPr>
      </p:pic>
    </p:spTree>
    <p:extLst>
      <p:ext uri="{BB962C8B-B14F-4D97-AF65-F5344CB8AC3E}">
        <p14:creationId xmlns:p14="http://schemas.microsoft.com/office/powerpoint/2010/main" val="941003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8382BD-5B28-6959-7467-B6698122E13C}"/>
              </a:ext>
            </a:extLst>
          </p:cNvPr>
          <p:cNvSpPr>
            <a:spLocks noGrp="1"/>
          </p:cNvSpPr>
          <p:nvPr>
            <p:ph type="title"/>
          </p:nvPr>
        </p:nvSpPr>
        <p:spPr>
          <a:xfrm>
            <a:off x="1371599" y="294538"/>
            <a:ext cx="9895951" cy="1033669"/>
          </a:xfrm>
        </p:spPr>
        <p:txBody>
          <a:bodyPr>
            <a:normAutofit/>
          </a:bodyPr>
          <a:lstStyle/>
          <a:p>
            <a:r>
              <a:rPr lang="en-US" sz="3400" b="1" i="0" u="sng">
                <a:solidFill>
                  <a:srgbClr val="FFFFFF"/>
                </a:solidFill>
                <a:effectLst/>
                <a:latin typeface="+mn-lt"/>
                <a:hlinkClick r:id="rId2">
                  <a:extLst>
                    <a:ext uri="{A12FA001-AC4F-418D-AE19-62706E023703}">
                      <ahyp:hlinkClr xmlns:ahyp="http://schemas.microsoft.com/office/drawing/2018/hyperlinkcolor" val="tx"/>
                    </a:ext>
                  </a:extLst>
                </a:hlinkClick>
              </a:rPr>
              <a:t>Bosnian-Herzegovinian American Academy of Arts and Sciences (BHAAAS)</a:t>
            </a:r>
            <a:endParaRPr lang="en-US" sz="3400" b="1" u="sng">
              <a:solidFill>
                <a:srgbClr val="FFFFFF"/>
              </a:solidFill>
              <a:latin typeface="+mn-lt"/>
            </a:endParaRPr>
          </a:p>
        </p:txBody>
      </p:sp>
      <p:sp>
        <p:nvSpPr>
          <p:cNvPr id="3" name="Content Placeholder 2">
            <a:extLst>
              <a:ext uri="{FF2B5EF4-FFF2-40B4-BE49-F238E27FC236}">
                <a16:creationId xmlns:a16="http://schemas.microsoft.com/office/drawing/2014/main" id="{E5603CFF-FB14-25C4-0383-B2C2963B9A17}"/>
              </a:ext>
            </a:extLst>
          </p:cNvPr>
          <p:cNvSpPr>
            <a:spLocks noGrp="1"/>
          </p:cNvSpPr>
          <p:nvPr>
            <p:ph idx="1"/>
          </p:nvPr>
        </p:nvSpPr>
        <p:spPr>
          <a:xfrm>
            <a:off x="1371599" y="2318197"/>
            <a:ext cx="9724031" cy="3683358"/>
          </a:xfrm>
        </p:spPr>
        <p:txBody>
          <a:bodyPr anchor="ctr">
            <a:normAutofit/>
          </a:bodyPr>
          <a:lstStyle/>
          <a:p>
            <a:r>
              <a:rPr lang="en-US" sz="2000" b="0" i="0" dirty="0">
                <a:effectLst/>
              </a:rPr>
              <a:t>non-governmental</a:t>
            </a:r>
            <a:r>
              <a:rPr lang="bs-Latn-BA" sz="2000" b="0" i="0" dirty="0">
                <a:effectLst/>
              </a:rPr>
              <a:t> </a:t>
            </a:r>
            <a:r>
              <a:rPr lang="en-US" sz="2000" b="0" i="0" dirty="0">
                <a:effectLst/>
              </a:rPr>
              <a:t>organization whose purposes are educational, scientific, and charitable. </a:t>
            </a:r>
            <a:endParaRPr lang="bs-Latn-BA" sz="2000" b="0" i="0" dirty="0">
              <a:effectLst/>
            </a:endParaRPr>
          </a:p>
          <a:p>
            <a:pPr algn="just"/>
            <a:r>
              <a:rPr lang="en-US" sz="2000" b="0" i="0" dirty="0">
                <a:effectLst/>
              </a:rPr>
              <a:t>aims to provide connections between Bosnian-Herzegovinian scientists, artists, and professionals in North America</a:t>
            </a:r>
            <a:r>
              <a:rPr lang="bs-Latn-BA" sz="2000" b="0" i="0" dirty="0">
                <a:effectLst/>
              </a:rPr>
              <a:t>, </a:t>
            </a:r>
            <a:r>
              <a:rPr lang="en-US" sz="2000" b="0" i="0" dirty="0">
                <a:effectLst/>
              </a:rPr>
              <a:t>and build bridges of cooperation with Bosnia and Herzegovina in the spirit of intellectual diversity, free exchange of ideas, and the belief that knowledge is shareable wealth. Within this framework, BHAAAS has for over a decade organized a conference titled Days of BHAAAS</a:t>
            </a:r>
            <a:r>
              <a:rPr lang="bs-Latn-BA" sz="2000" b="0" i="0" dirty="0">
                <a:effectLst/>
              </a:rPr>
              <a:t>, which became the biggest scientific event in the region</a:t>
            </a:r>
            <a:r>
              <a:rPr lang="en-US" sz="2000" b="0" i="0" dirty="0">
                <a:effectLst/>
              </a:rPr>
              <a:t>.</a:t>
            </a:r>
            <a:endParaRPr lang="en-US" sz="2000" dirty="0"/>
          </a:p>
        </p:txBody>
      </p:sp>
    </p:spTree>
    <p:extLst>
      <p:ext uri="{BB962C8B-B14F-4D97-AF65-F5344CB8AC3E}">
        <p14:creationId xmlns:p14="http://schemas.microsoft.com/office/powerpoint/2010/main" val="2239662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840DD-6CB4-56F2-244B-32023FF48268}"/>
              </a:ext>
            </a:extLst>
          </p:cNvPr>
          <p:cNvSpPr>
            <a:spLocks noGrp="1"/>
          </p:cNvSpPr>
          <p:nvPr>
            <p:ph type="title"/>
          </p:nvPr>
        </p:nvSpPr>
        <p:spPr>
          <a:xfrm>
            <a:off x="1371599" y="294538"/>
            <a:ext cx="9895951" cy="1033669"/>
          </a:xfrm>
        </p:spPr>
        <p:txBody>
          <a:bodyPr>
            <a:normAutofit/>
          </a:bodyPr>
          <a:lstStyle/>
          <a:p>
            <a:r>
              <a:rPr lang="bs-Latn-BA" sz="4000">
                <a:solidFill>
                  <a:srgbClr val="FFFFFF"/>
                </a:solidFill>
              </a:rPr>
              <a:t>13th Days of BHAAAS</a:t>
            </a:r>
            <a:endParaRPr lang="en-US" sz="4000">
              <a:solidFill>
                <a:srgbClr val="FFFFFF"/>
              </a:solidFill>
            </a:endParaRPr>
          </a:p>
        </p:txBody>
      </p:sp>
      <p:sp>
        <p:nvSpPr>
          <p:cNvPr id="3" name="Content Placeholder 2">
            <a:extLst>
              <a:ext uri="{FF2B5EF4-FFF2-40B4-BE49-F238E27FC236}">
                <a16:creationId xmlns:a16="http://schemas.microsoft.com/office/drawing/2014/main" id="{1A011893-A47E-0A18-C6D1-55E3454E4636}"/>
              </a:ext>
            </a:extLst>
          </p:cNvPr>
          <p:cNvSpPr>
            <a:spLocks noGrp="1"/>
          </p:cNvSpPr>
          <p:nvPr>
            <p:ph idx="1"/>
          </p:nvPr>
        </p:nvSpPr>
        <p:spPr>
          <a:xfrm>
            <a:off x="1371599" y="2318197"/>
            <a:ext cx="9724031" cy="3683358"/>
          </a:xfrm>
        </p:spPr>
        <p:txBody>
          <a:bodyPr anchor="ctr">
            <a:normAutofit/>
          </a:bodyPr>
          <a:lstStyle/>
          <a:p>
            <a:r>
              <a:rPr lang="en-US" sz="2000" dirty="0">
                <a:effectLst/>
                <a:ea typeface="Open Sans" panose="020B0606030504020204" pitchFamily="34" charset="0"/>
                <a:cs typeface="Open Sans" panose="020B0606030504020204" pitchFamily="34" charset="0"/>
              </a:rPr>
              <a:t>13</a:t>
            </a:r>
            <a:r>
              <a:rPr lang="en-US" sz="2000" baseline="30000" dirty="0">
                <a:effectLst/>
                <a:ea typeface="Open Sans" panose="020B0606030504020204" pitchFamily="34" charset="0"/>
                <a:cs typeface="Open Sans" panose="020B0606030504020204" pitchFamily="34" charset="0"/>
              </a:rPr>
              <a:t>th </a:t>
            </a:r>
            <a:r>
              <a:rPr lang="en-US" sz="2000" dirty="0">
                <a:effectLst/>
                <a:ea typeface="Open Sans" panose="020B0606030504020204" pitchFamily="34" charset="0"/>
                <a:cs typeface="Open Sans" panose="020B0606030504020204" pitchFamily="34" charset="0"/>
              </a:rPr>
              <a:t>Days of BHAAAS, </a:t>
            </a:r>
            <a:r>
              <a:rPr lang="en-US" sz="2000" dirty="0">
                <a:effectLst/>
                <a:highlight>
                  <a:srgbClr val="FFFFFF"/>
                </a:highlight>
                <a:ea typeface="Open Sans" panose="020B0606030504020204" pitchFamily="34" charset="0"/>
                <a:cs typeface="Open Sans" panose="020B0606030504020204" pitchFamily="34" charset="0"/>
              </a:rPr>
              <a:t>the largest annual science and educational conference in Bosnia and Herzegovina, was held in Sarajevo, 23</a:t>
            </a:r>
            <a:r>
              <a:rPr lang="en-US" sz="2000" baseline="30000" dirty="0">
                <a:effectLst/>
                <a:highlight>
                  <a:srgbClr val="FFFFFF"/>
                </a:highlight>
                <a:ea typeface="Open Sans" panose="020B0606030504020204" pitchFamily="34" charset="0"/>
                <a:cs typeface="Open Sans" panose="020B0606030504020204" pitchFamily="34" charset="0"/>
              </a:rPr>
              <a:t>rd</a:t>
            </a:r>
            <a:r>
              <a:rPr lang="en-US" sz="2000" dirty="0">
                <a:effectLst/>
                <a:highlight>
                  <a:srgbClr val="FFFFFF"/>
                </a:highlight>
                <a:ea typeface="Open Sans" panose="020B0606030504020204" pitchFamily="34" charset="0"/>
                <a:cs typeface="Open Sans" panose="020B0606030504020204" pitchFamily="34" charset="0"/>
              </a:rPr>
              <a:t>-26</a:t>
            </a:r>
            <a:r>
              <a:rPr lang="en-US" sz="2000" baseline="30000" dirty="0">
                <a:effectLst/>
                <a:highlight>
                  <a:srgbClr val="FFFFFF"/>
                </a:highlight>
                <a:ea typeface="Open Sans" panose="020B0606030504020204" pitchFamily="34" charset="0"/>
                <a:cs typeface="Open Sans" panose="020B0606030504020204" pitchFamily="34" charset="0"/>
              </a:rPr>
              <a:t>th</a:t>
            </a:r>
            <a:r>
              <a:rPr lang="en-US" sz="2000" dirty="0">
                <a:effectLst/>
                <a:highlight>
                  <a:srgbClr val="FFFFFF"/>
                </a:highlight>
                <a:ea typeface="Open Sans" panose="020B0606030504020204" pitchFamily="34" charset="0"/>
                <a:cs typeface="Open Sans" panose="020B0606030504020204" pitchFamily="34" charset="0"/>
              </a:rPr>
              <a:t> June 2022</a:t>
            </a:r>
            <a:r>
              <a:rPr lang="en-US" sz="2000" dirty="0">
                <a:effectLst/>
                <a:ea typeface="Open Sans" panose="020B0606030504020204" pitchFamily="34" charset="0"/>
                <a:cs typeface="Open Sans" panose="020B0606030504020204" pitchFamily="34" charset="0"/>
              </a:rPr>
              <a:t>, and brought together established and emerging scholars from around the world in an effort to exchange ideas and create new initiatives. The conference program consisted of 33 symposia organized in four sections (medical sciences, technical and natural sciences, social sciences, humanities and arts). Apart from this, the presentations were held by prominent experts and students in a variety of special sessions, round table discussions, and workshops.</a:t>
            </a:r>
          </a:p>
          <a:p>
            <a:endParaRPr lang="en-US" sz="2000" dirty="0"/>
          </a:p>
        </p:txBody>
      </p:sp>
    </p:spTree>
    <p:extLst>
      <p:ext uri="{BB962C8B-B14F-4D97-AF65-F5344CB8AC3E}">
        <p14:creationId xmlns:p14="http://schemas.microsoft.com/office/powerpoint/2010/main" val="3365822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FFA9BC-5B41-0144-5C73-FDC87C4B962D}"/>
              </a:ext>
            </a:extLst>
          </p:cNvPr>
          <p:cNvSpPr>
            <a:spLocks noGrp="1"/>
          </p:cNvSpPr>
          <p:nvPr>
            <p:ph type="title"/>
          </p:nvPr>
        </p:nvSpPr>
        <p:spPr>
          <a:xfrm>
            <a:off x="586478" y="1683756"/>
            <a:ext cx="3115265" cy="2396359"/>
          </a:xfrm>
        </p:spPr>
        <p:txBody>
          <a:bodyPr anchor="b">
            <a:normAutofit/>
          </a:bodyPr>
          <a:lstStyle/>
          <a:p>
            <a:pPr algn="r"/>
            <a:r>
              <a:rPr lang="bs-Latn-BA" sz="4000" b="1">
                <a:solidFill>
                  <a:srgbClr val="FFFFFF"/>
                </a:solidFill>
              </a:rPr>
              <a:t>13th Days of BHAAAS in numbers</a:t>
            </a:r>
            <a:endParaRPr lang="en-US" sz="4000" b="1">
              <a:solidFill>
                <a:srgbClr val="FFFFFF"/>
              </a:solidFill>
            </a:endParaRPr>
          </a:p>
        </p:txBody>
      </p:sp>
      <p:graphicFrame>
        <p:nvGraphicFramePr>
          <p:cNvPr id="5" name="Content Placeholder 2">
            <a:extLst>
              <a:ext uri="{FF2B5EF4-FFF2-40B4-BE49-F238E27FC236}">
                <a16:creationId xmlns:a16="http://schemas.microsoft.com/office/drawing/2014/main" id="{A0642503-5AD8-2C98-1076-78ECEC374CC1}"/>
              </a:ext>
            </a:extLst>
          </p:cNvPr>
          <p:cNvGraphicFramePr>
            <a:graphicFrameLocks noGrp="1"/>
          </p:cNvGraphicFramePr>
          <p:nvPr>
            <p:ph idx="1"/>
            <p:extLst>
              <p:ext uri="{D42A27DB-BD31-4B8C-83A1-F6EECF244321}">
                <p14:modId xmlns:p14="http://schemas.microsoft.com/office/powerpoint/2010/main" val="263031096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9537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8ECD0F-117B-492B-DD2D-B0D105421E8A}"/>
              </a:ext>
            </a:extLst>
          </p:cNvPr>
          <p:cNvSpPr>
            <a:spLocks noGrp="1"/>
          </p:cNvSpPr>
          <p:nvPr>
            <p:ph type="title"/>
          </p:nvPr>
        </p:nvSpPr>
        <p:spPr>
          <a:xfrm>
            <a:off x="466722" y="586855"/>
            <a:ext cx="3201366" cy="3387497"/>
          </a:xfrm>
        </p:spPr>
        <p:txBody>
          <a:bodyPr anchor="b">
            <a:normAutofit/>
          </a:bodyPr>
          <a:lstStyle/>
          <a:p>
            <a:pPr algn="r"/>
            <a:r>
              <a:rPr lang="bs-Latn-BA" sz="4000" b="1">
                <a:solidFill>
                  <a:srgbClr val="FFFFFF"/>
                </a:solidFill>
              </a:rPr>
              <a:t>Events of the conference included:</a:t>
            </a:r>
            <a:endParaRPr lang="en-US" sz="4000" b="1">
              <a:solidFill>
                <a:srgbClr val="FFFFFF"/>
              </a:solidFill>
            </a:endParaRPr>
          </a:p>
        </p:txBody>
      </p:sp>
      <p:sp>
        <p:nvSpPr>
          <p:cNvPr id="8" name="Content Placeholder 7">
            <a:extLst>
              <a:ext uri="{FF2B5EF4-FFF2-40B4-BE49-F238E27FC236}">
                <a16:creationId xmlns:a16="http://schemas.microsoft.com/office/drawing/2014/main" id="{C0325292-83DE-6EC8-7DBB-30FA419E904F}"/>
              </a:ext>
            </a:extLst>
          </p:cNvPr>
          <p:cNvSpPr>
            <a:spLocks noGrp="1"/>
          </p:cNvSpPr>
          <p:nvPr>
            <p:ph idx="1"/>
          </p:nvPr>
        </p:nvSpPr>
        <p:spPr>
          <a:xfrm>
            <a:off x="4810259" y="649480"/>
            <a:ext cx="6555347" cy="5546047"/>
          </a:xfrm>
        </p:spPr>
        <p:txBody>
          <a:bodyPr anchor="ctr">
            <a:normAutofit/>
          </a:bodyPr>
          <a:lstStyle/>
          <a:p>
            <a:pPr marL="342900" indent="-342900">
              <a:buFont typeface="Arial" panose="020B0604020202020204" pitchFamily="34" charset="0"/>
              <a:buChar char="•"/>
            </a:pPr>
            <a:r>
              <a:rPr lang="bs-Latn-BA" sz="2000" dirty="0"/>
              <a:t>Symposia (Medical Sciences Symposia; Technical and Natural Science Symposia; Sustainab</a:t>
            </a:r>
            <a:r>
              <a:rPr lang="en-US" sz="2000" dirty="0"/>
              <a:t>le Development</a:t>
            </a:r>
            <a:r>
              <a:rPr lang="bs-Latn-BA" sz="2000" dirty="0"/>
              <a:t> Symposia; Social Sciences Symposia; Art and Humanities Symposia)</a:t>
            </a:r>
          </a:p>
          <a:p>
            <a:pPr marL="342900" indent="-342900">
              <a:buFont typeface="Arial" panose="020B0604020202020204" pitchFamily="34" charset="0"/>
              <a:buChar char="•"/>
            </a:pPr>
            <a:r>
              <a:rPr lang="bs-Latn-BA" sz="2000" dirty="0"/>
              <a:t>Special Events (roundtables, plenary sessions, lectures)</a:t>
            </a:r>
          </a:p>
          <a:p>
            <a:pPr marL="342900" indent="-342900">
              <a:buFont typeface="Arial" panose="020B0604020202020204" pitchFamily="34" charset="0"/>
              <a:buChar char="•"/>
            </a:pPr>
            <a:r>
              <a:rPr lang="bs-Latn-BA" sz="2000" dirty="0"/>
              <a:t>Art and Culture Events (exhibitions, music and literature program)</a:t>
            </a:r>
          </a:p>
          <a:p>
            <a:pPr marL="342900" indent="-342900">
              <a:buFont typeface="Arial" panose="020B0604020202020204" pitchFamily="34" charset="0"/>
              <a:buChar char="•"/>
            </a:pPr>
            <a:r>
              <a:rPr lang="bs-Latn-BA" sz="2000" dirty="0"/>
              <a:t>Student Activities (workshops)</a:t>
            </a:r>
            <a:endParaRPr lang="en-US" sz="2000" dirty="0"/>
          </a:p>
          <a:p>
            <a:endParaRPr lang="en-US" sz="2000" dirty="0"/>
          </a:p>
        </p:txBody>
      </p:sp>
    </p:spTree>
    <p:extLst>
      <p:ext uri="{BB962C8B-B14F-4D97-AF65-F5344CB8AC3E}">
        <p14:creationId xmlns:p14="http://schemas.microsoft.com/office/powerpoint/2010/main" val="2436152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EEE94E4-A11D-6B96-642A-BD1669BDAD3F}"/>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Symposia</a:t>
            </a:r>
          </a:p>
        </p:txBody>
      </p:sp>
      <p:pic>
        <p:nvPicPr>
          <p:cNvPr id="21" name="Picture 20">
            <a:extLst>
              <a:ext uri="{FF2B5EF4-FFF2-40B4-BE49-F238E27FC236}">
                <a16:creationId xmlns:a16="http://schemas.microsoft.com/office/drawing/2014/main" id="{74DA4B62-1AEE-B403-3405-6584CF46130E}"/>
              </a:ext>
            </a:extLst>
          </p:cNvPr>
          <p:cNvPicPr>
            <a:picLocks noChangeAspect="1"/>
          </p:cNvPicPr>
          <p:nvPr/>
        </p:nvPicPr>
        <p:blipFill rotWithShape="1">
          <a:blip r:embed="rId2">
            <a:extLst>
              <a:ext uri="{28A0092B-C50C-407E-A947-70E740481C1C}">
                <a14:useLocalDpi xmlns:a14="http://schemas.microsoft.com/office/drawing/2010/main" val="0"/>
              </a:ext>
            </a:extLst>
          </a:blip>
          <a:srcRect t="14063" r="1" b="6622"/>
          <a:stretch/>
        </p:blipFill>
        <p:spPr>
          <a:xfrm>
            <a:off x="317636" y="321734"/>
            <a:ext cx="3797570" cy="2010551"/>
          </a:xfrm>
          <a:prstGeom prst="rect">
            <a:avLst/>
          </a:prstGeom>
        </p:spPr>
      </p:pic>
      <p:pic>
        <p:nvPicPr>
          <p:cNvPr id="7" name="Picture 6">
            <a:extLst>
              <a:ext uri="{FF2B5EF4-FFF2-40B4-BE49-F238E27FC236}">
                <a16:creationId xmlns:a16="http://schemas.microsoft.com/office/drawing/2014/main" id="{6EC294A2-CF82-6812-9634-18EB867746CD}"/>
              </a:ext>
            </a:extLst>
          </p:cNvPr>
          <p:cNvPicPr>
            <a:picLocks noChangeAspect="1"/>
          </p:cNvPicPr>
          <p:nvPr/>
        </p:nvPicPr>
        <p:blipFill rotWithShape="1">
          <a:blip r:embed="rId3">
            <a:extLst>
              <a:ext uri="{28A0092B-C50C-407E-A947-70E740481C1C}">
                <a14:useLocalDpi xmlns:a14="http://schemas.microsoft.com/office/drawing/2010/main" val="0"/>
              </a:ext>
            </a:extLst>
          </a:blip>
          <a:srcRect l="2375" t="8416" r="-2374" b="12082"/>
          <a:stretch/>
        </p:blipFill>
        <p:spPr>
          <a:xfrm>
            <a:off x="317634" y="2422097"/>
            <a:ext cx="3794760" cy="2013804"/>
          </a:xfrm>
          <a:prstGeom prst="rect">
            <a:avLst/>
          </a:prstGeom>
        </p:spPr>
      </p:pic>
      <p:pic>
        <p:nvPicPr>
          <p:cNvPr id="15" name="Content Placeholder 14">
            <a:extLst>
              <a:ext uri="{FF2B5EF4-FFF2-40B4-BE49-F238E27FC236}">
                <a16:creationId xmlns:a16="http://schemas.microsoft.com/office/drawing/2014/main" id="{93A0C71F-6EC3-76E2-72F8-87F757E6BCE2}"/>
              </a:ext>
            </a:extLst>
          </p:cNvPr>
          <p:cNvPicPr>
            <a:picLocks noChangeAspect="1"/>
          </p:cNvPicPr>
          <p:nvPr/>
        </p:nvPicPr>
        <p:blipFill rotWithShape="1">
          <a:blip r:embed="rId4">
            <a:extLst>
              <a:ext uri="{28A0092B-C50C-407E-A947-70E740481C1C}">
                <a14:useLocalDpi xmlns:a14="http://schemas.microsoft.com/office/drawing/2010/main" val="0"/>
              </a:ext>
            </a:extLst>
          </a:blip>
          <a:srcRect l="26601" r="1057" b="2"/>
          <a:stretch/>
        </p:blipFill>
        <p:spPr>
          <a:xfrm rot="16200000">
            <a:off x="4043623" y="480657"/>
            <a:ext cx="4111323" cy="3793472"/>
          </a:xfrm>
          <a:prstGeom prst="rect">
            <a:avLst/>
          </a:prstGeom>
        </p:spPr>
      </p:pic>
      <p:pic>
        <p:nvPicPr>
          <p:cNvPr id="11" name="Picture 10">
            <a:extLst>
              <a:ext uri="{FF2B5EF4-FFF2-40B4-BE49-F238E27FC236}">
                <a16:creationId xmlns:a16="http://schemas.microsoft.com/office/drawing/2014/main" id="{53E35525-A49A-B067-BB2A-EE96A589E959}"/>
              </a:ext>
            </a:extLst>
          </p:cNvPr>
          <p:cNvPicPr>
            <a:picLocks noChangeAspect="1"/>
          </p:cNvPicPr>
          <p:nvPr/>
        </p:nvPicPr>
        <p:blipFill rotWithShape="1">
          <a:blip r:embed="rId5">
            <a:extLst>
              <a:ext uri="{28A0092B-C50C-407E-A947-70E740481C1C}">
                <a14:useLocalDpi xmlns:a14="http://schemas.microsoft.com/office/drawing/2010/main" val="0"/>
              </a:ext>
            </a:extLst>
          </a:blip>
          <a:srcRect l="1296" r="37041" b="-1"/>
          <a:stretch/>
        </p:blipFill>
        <p:spPr>
          <a:xfrm>
            <a:off x="8086176" y="321733"/>
            <a:ext cx="3797984" cy="4111321"/>
          </a:xfrm>
          <a:prstGeom prst="rect">
            <a:avLst/>
          </a:prstGeom>
        </p:spPr>
      </p:pic>
      <p:pic>
        <p:nvPicPr>
          <p:cNvPr id="10" name="Picture 9">
            <a:extLst>
              <a:ext uri="{FF2B5EF4-FFF2-40B4-BE49-F238E27FC236}">
                <a16:creationId xmlns:a16="http://schemas.microsoft.com/office/drawing/2014/main" id="{9AA221C6-BB90-09B2-AE84-8AB253372BDA}"/>
              </a:ext>
            </a:extLst>
          </p:cNvPr>
          <p:cNvPicPr>
            <a:picLocks noChangeAspect="1"/>
          </p:cNvPicPr>
          <p:nvPr/>
        </p:nvPicPr>
        <p:blipFill rotWithShape="1">
          <a:blip r:embed="rId6">
            <a:extLst>
              <a:ext uri="{28A0092B-C50C-407E-A947-70E740481C1C}">
                <a14:useLocalDpi xmlns:a14="http://schemas.microsoft.com/office/drawing/2010/main" val="0"/>
              </a:ext>
            </a:extLst>
          </a:blip>
          <a:srcRect t="11320" r="-1" b="9061"/>
          <a:stretch/>
        </p:blipFill>
        <p:spPr>
          <a:xfrm>
            <a:off x="317634" y="4525715"/>
            <a:ext cx="3794760" cy="2010551"/>
          </a:xfrm>
          <a:prstGeom prst="rect">
            <a:avLst/>
          </a:prstGeom>
        </p:spPr>
      </p:pic>
      <p:cxnSp>
        <p:nvCxnSpPr>
          <p:cNvPr id="44" name="Straight Connector 4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883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77A2E52-400E-7ECF-B8D9-742976A99751}"/>
              </a:ext>
            </a:extLst>
          </p:cNvPr>
          <p:cNvPicPr>
            <a:picLocks noChangeAspect="1"/>
          </p:cNvPicPr>
          <p:nvPr/>
        </p:nvPicPr>
        <p:blipFill rotWithShape="1">
          <a:blip r:embed="rId2">
            <a:extLst>
              <a:ext uri="{28A0092B-C50C-407E-A947-70E740481C1C}">
                <a14:useLocalDpi xmlns:a14="http://schemas.microsoft.com/office/drawing/2010/main" val="0"/>
              </a:ext>
            </a:extLst>
          </a:blip>
          <a:srcRect t="2485" r="-1" b="-1"/>
          <a:stretch/>
        </p:blipFill>
        <p:spPr>
          <a:xfrm>
            <a:off x="-1" y="190"/>
            <a:ext cx="8128855" cy="5291194"/>
          </a:xfrm>
          <a:prstGeom prst="rect">
            <a:avLst/>
          </a:prstGeom>
        </p:spPr>
      </p:pic>
      <p:sp>
        <p:nvSpPr>
          <p:cNvPr id="13" name="Rectangle 12">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DECD5-F6BC-90AF-B97D-8D0D1688DB70}"/>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2800" b="1" kern="1200">
                <a:solidFill>
                  <a:srgbClr val="FFFFFF"/>
                </a:solidFill>
                <a:latin typeface="+mj-lt"/>
                <a:ea typeface="+mj-ea"/>
                <a:cs typeface="+mj-cs"/>
              </a:rPr>
              <a:t>Special Events: roundtables, plenary sessions and lectures</a:t>
            </a:r>
          </a:p>
        </p:txBody>
      </p:sp>
      <p:sp>
        <p:nvSpPr>
          <p:cNvPr id="17" name="Rectangle 1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3E4886-08F2-19B8-B8ED-0E0DC38E2344}"/>
              </a:ext>
            </a:extLst>
          </p:cNvPr>
          <p:cNvPicPr>
            <a:picLocks noChangeAspect="1"/>
          </p:cNvPicPr>
          <p:nvPr/>
        </p:nvPicPr>
        <p:blipFill rotWithShape="1">
          <a:blip r:embed="rId3">
            <a:extLst>
              <a:ext uri="{28A0092B-C50C-407E-A947-70E740481C1C}">
                <a14:useLocalDpi xmlns:a14="http://schemas.microsoft.com/office/drawing/2010/main" val="0"/>
              </a:ext>
            </a:extLst>
          </a:blip>
          <a:srcRect l="23980" r="24764"/>
          <a:stretch/>
        </p:blipFill>
        <p:spPr>
          <a:xfrm>
            <a:off x="8128856" y="1"/>
            <a:ext cx="4063143" cy="5291384"/>
          </a:xfrm>
          <a:prstGeom prst="rect">
            <a:avLst/>
          </a:prstGeom>
        </p:spPr>
      </p:pic>
    </p:spTree>
    <p:extLst>
      <p:ext uri="{BB962C8B-B14F-4D97-AF65-F5344CB8AC3E}">
        <p14:creationId xmlns:p14="http://schemas.microsoft.com/office/powerpoint/2010/main" val="120834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C65DB6-3B41-9C61-1AFD-1D8A58326A38}"/>
              </a:ext>
            </a:extLst>
          </p:cNvPr>
          <p:cNvSpPr>
            <a:spLocks noGrp="1"/>
          </p:cNvSpPr>
          <p:nvPr>
            <p:ph type="title"/>
          </p:nvPr>
        </p:nvSpPr>
        <p:spPr>
          <a:xfrm>
            <a:off x="8000691" y="4738806"/>
            <a:ext cx="3689091" cy="1653702"/>
          </a:xfrm>
        </p:spPr>
        <p:txBody>
          <a:bodyPr anchor="b">
            <a:normAutofit/>
          </a:bodyPr>
          <a:lstStyle/>
          <a:p>
            <a:r>
              <a:rPr lang="bs-Latn-BA" sz="4000" b="1" dirty="0"/>
              <a:t>Art and Culture Events</a:t>
            </a:r>
            <a:endParaRPr lang="en-US" sz="4000" b="1" dirty="0"/>
          </a:p>
        </p:txBody>
      </p:sp>
      <p:pic>
        <p:nvPicPr>
          <p:cNvPr id="11" name="Content Placeholder 10">
            <a:extLst>
              <a:ext uri="{FF2B5EF4-FFF2-40B4-BE49-F238E27FC236}">
                <a16:creationId xmlns:a16="http://schemas.microsoft.com/office/drawing/2014/main" id="{D610DA71-62A7-9FD5-9FDA-DC8919BA3329}"/>
              </a:ext>
            </a:extLst>
          </p:cNvPr>
          <p:cNvPicPr>
            <a:picLocks noChangeAspect="1"/>
          </p:cNvPicPr>
          <p:nvPr/>
        </p:nvPicPr>
        <p:blipFill rotWithShape="1">
          <a:blip r:embed="rId2">
            <a:extLst>
              <a:ext uri="{28A0092B-C50C-407E-A947-70E740481C1C}">
                <a14:useLocalDpi xmlns:a14="http://schemas.microsoft.com/office/drawing/2010/main" val="0"/>
              </a:ext>
            </a:extLst>
          </a:blip>
          <a:srcRect r="23792" b="3"/>
          <a:stretch/>
        </p:blipFill>
        <p:spPr>
          <a:xfrm>
            <a:off x="5450164" y="405956"/>
            <a:ext cx="5111842" cy="4477329"/>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7" name="Picture 6">
            <a:extLst>
              <a:ext uri="{FF2B5EF4-FFF2-40B4-BE49-F238E27FC236}">
                <a16:creationId xmlns:a16="http://schemas.microsoft.com/office/drawing/2014/main" id="{8DD2EEF4-BDEF-C8CA-4D75-0749FDB76660}"/>
              </a:ext>
            </a:extLst>
          </p:cNvPr>
          <p:cNvPicPr>
            <a:picLocks noChangeAspect="1"/>
          </p:cNvPicPr>
          <p:nvPr/>
        </p:nvPicPr>
        <p:blipFill rotWithShape="1">
          <a:blip r:embed="rId3">
            <a:extLst>
              <a:ext uri="{28A0092B-C50C-407E-A947-70E740481C1C}">
                <a14:useLocalDpi xmlns:a14="http://schemas.microsoft.com/office/drawing/2010/main" val="0"/>
              </a:ext>
            </a:extLst>
          </a:blip>
          <a:srcRect t="27842" r="-1" b="17794"/>
          <a:stretch/>
        </p:blipFill>
        <p:spPr>
          <a:xfrm>
            <a:off x="20" y="1"/>
            <a:ext cx="6770047" cy="2456679"/>
          </a:xfrm>
          <a:custGeom>
            <a:avLst/>
            <a:gdLst/>
            <a:ahLst/>
            <a:cxnLst/>
            <a:rect l="l" t="t" r="r" b="b"/>
            <a:pathLst>
              <a:path w="6770067" h="2456679">
                <a:moveTo>
                  <a:pt x="6770067" y="603033"/>
                </a:moveTo>
                <a:lnTo>
                  <a:pt x="6770067" y="617220"/>
                </a:lnTo>
                <a:lnTo>
                  <a:pt x="6768113" y="610127"/>
                </a:lnTo>
                <a:close/>
                <a:moveTo>
                  <a:pt x="0" y="0"/>
                </a:moveTo>
                <a:lnTo>
                  <a:pt x="6588505" y="0"/>
                </a:lnTo>
                <a:lnTo>
                  <a:pt x="6460879" y="219780"/>
                </a:lnTo>
                <a:cubicBezTo>
                  <a:pt x="5374128" y="2091240"/>
                  <a:pt x="5374128" y="2091240"/>
                  <a:pt x="5374128" y="2091240"/>
                </a:cubicBezTo>
                <a:cubicBezTo>
                  <a:pt x="5251862" y="2317464"/>
                  <a:pt x="5007334" y="2456679"/>
                  <a:pt x="4754071" y="2456679"/>
                </a:cubicBezTo>
                <a:cubicBezTo>
                  <a:pt x="710608" y="2456679"/>
                  <a:pt x="710608" y="2456679"/>
                  <a:pt x="710608" y="2456679"/>
                </a:cubicBezTo>
                <a:cubicBezTo>
                  <a:pt x="448613" y="2456679"/>
                  <a:pt x="212817" y="2317464"/>
                  <a:pt x="81819" y="2091240"/>
                </a:cubicBezTo>
                <a:lnTo>
                  <a:pt x="0" y="1949732"/>
                </a:lnTo>
                <a:close/>
              </a:path>
            </a:pathLst>
          </a:custGeom>
        </p:spPr>
      </p:pic>
      <p:pic>
        <p:nvPicPr>
          <p:cNvPr id="13" name="Picture 12">
            <a:extLst>
              <a:ext uri="{FF2B5EF4-FFF2-40B4-BE49-F238E27FC236}">
                <a16:creationId xmlns:a16="http://schemas.microsoft.com/office/drawing/2014/main" id="{38C5793D-12B3-F59C-B802-3384E6D5C90D}"/>
              </a:ext>
            </a:extLst>
          </p:cNvPr>
          <p:cNvPicPr>
            <a:picLocks noChangeAspect="1"/>
          </p:cNvPicPr>
          <p:nvPr/>
        </p:nvPicPr>
        <p:blipFill rotWithShape="1">
          <a:blip r:embed="rId4">
            <a:extLst>
              <a:ext uri="{28A0092B-C50C-407E-A947-70E740481C1C}">
                <a14:useLocalDpi xmlns:a14="http://schemas.microsoft.com/office/drawing/2010/main" val="0"/>
              </a:ext>
            </a:extLst>
          </a:blip>
          <a:srcRect t="5652" r="-1" b="9668"/>
          <a:stretch/>
        </p:blipFill>
        <p:spPr>
          <a:xfrm>
            <a:off x="20" y="2619612"/>
            <a:ext cx="7498453" cy="4238389"/>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p:spPr>
      </p:pic>
    </p:spTree>
    <p:extLst>
      <p:ext uri="{BB962C8B-B14F-4D97-AF65-F5344CB8AC3E}">
        <p14:creationId xmlns:p14="http://schemas.microsoft.com/office/powerpoint/2010/main" val="393488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44A217-D379-F511-07DB-330D5E5CB6F3}"/>
              </a:ext>
            </a:extLst>
          </p:cNvPr>
          <p:cNvSpPr>
            <a:spLocks noGrp="1"/>
          </p:cNvSpPr>
          <p:nvPr>
            <p:ph type="title"/>
          </p:nvPr>
        </p:nvSpPr>
        <p:spPr>
          <a:xfrm>
            <a:off x="1371599" y="294538"/>
            <a:ext cx="9895951" cy="1033669"/>
          </a:xfrm>
        </p:spPr>
        <p:txBody>
          <a:bodyPr>
            <a:normAutofit/>
          </a:bodyPr>
          <a:lstStyle/>
          <a:p>
            <a:r>
              <a:rPr lang="bs-Latn-BA" sz="4000">
                <a:solidFill>
                  <a:srgbClr val="FFFFFF"/>
                </a:solidFill>
              </a:rPr>
              <a:t>Impact of 13th Days on the community</a:t>
            </a:r>
            <a:endParaRPr lang="en-US" sz="4000">
              <a:solidFill>
                <a:srgbClr val="FFFFFF"/>
              </a:solidFill>
            </a:endParaRPr>
          </a:p>
        </p:txBody>
      </p:sp>
      <p:sp>
        <p:nvSpPr>
          <p:cNvPr id="3" name="Content Placeholder 2">
            <a:extLst>
              <a:ext uri="{FF2B5EF4-FFF2-40B4-BE49-F238E27FC236}">
                <a16:creationId xmlns:a16="http://schemas.microsoft.com/office/drawing/2014/main" id="{D7B937C8-9720-3831-65AB-BFFF63E7C2E8}"/>
              </a:ext>
            </a:extLst>
          </p:cNvPr>
          <p:cNvSpPr>
            <a:spLocks noGrp="1"/>
          </p:cNvSpPr>
          <p:nvPr>
            <p:ph idx="1"/>
          </p:nvPr>
        </p:nvSpPr>
        <p:spPr>
          <a:xfrm>
            <a:off x="1371599" y="2318197"/>
            <a:ext cx="9724031" cy="3683358"/>
          </a:xfrm>
        </p:spPr>
        <p:txBody>
          <a:bodyPr anchor="ctr">
            <a:normAutofit/>
          </a:bodyPr>
          <a:lstStyle/>
          <a:p>
            <a:pPr marL="342900" lvl="0" indent="-342900">
              <a:buFont typeface="Times New Roman" panose="02020603050405020304" pitchFamily="18" charset="0"/>
              <a:buChar char="-"/>
            </a:pPr>
            <a:r>
              <a:rPr lang="en-US" sz="2000" dirty="0">
                <a:effectLst/>
                <a:ea typeface="Times New Roman" panose="02020603050405020304" pitchFamily="18" charset="0"/>
              </a:rPr>
              <a:t>attracted </a:t>
            </a:r>
            <a:r>
              <a:rPr lang="bs-Latn-BA" sz="2000" dirty="0">
                <a:effectLst/>
                <a:ea typeface="Times New Roman" panose="02020603050405020304" pitchFamily="18" charset="0"/>
              </a:rPr>
              <a:t>the attention of Bosnian public </a:t>
            </a:r>
            <a:r>
              <a:rPr lang="en-US" sz="2000" dirty="0">
                <a:effectLst/>
                <a:ea typeface="Times New Roman" panose="02020603050405020304" pitchFamily="18" charset="0"/>
              </a:rPr>
              <a:t>and directed it towards the importance of investing in science, culture and arts</a:t>
            </a:r>
          </a:p>
          <a:p>
            <a:pPr marL="342900" indent="-342900">
              <a:buFont typeface="Times New Roman" panose="02020603050405020304" pitchFamily="18" charset="0"/>
              <a:buChar char="-"/>
            </a:pPr>
            <a:r>
              <a:rPr lang="en-US" sz="2000" dirty="0">
                <a:effectLst/>
                <a:ea typeface="Times New Roman" panose="02020603050405020304" pitchFamily="18" charset="0"/>
              </a:rPr>
              <a:t>enabled exchange of ideas and creation of new initiatives</a:t>
            </a:r>
            <a:r>
              <a:rPr lang="bs-Latn-BA" sz="2000" dirty="0">
                <a:effectLst/>
                <a:ea typeface="Times New Roman" panose="02020603050405020304" pitchFamily="18" charset="0"/>
              </a:rPr>
              <a:t>, </a:t>
            </a:r>
            <a:r>
              <a:rPr lang="en-US" sz="2000">
                <a:effectLst/>
                <a:ea typeface="Calibri" panose="020F0502020204030204" pitchFamily="34" charset="0"/>
              </a:rPr>
              <a:t>new projects and collaborations </a:t>
            </a:r>
            <a:endParaRPr lang="bs-Latn-BA" sz="2000" dirty="0">
              <a:effectLst/>
              <a:ea typeface="Times New Roman" panose="02020603050405020304" pitchFamily="18" charset="0"/>
            </a:endParaRPr>
          </a:p>
          <a:p>
            <a:pPr marL="342900" lvl="0" indent="-342900">
              <a:buFont typeface="Times New Roman" panose="02020603050405020304" pitchFamily="18" charset="0"/>
              <a:buChar char="-"/>
            </a:pPr>
            <a:r>
              <a:rPr lang="en-US" sz="2000" dirty="0">
                <a:effectLst/>
                <a:ea typeface="Times New Roman" panose="02020603050405020304" pitchFamily="18" charset="0"/>
              </a:rPr>
              <a:t>provided physical and virtual space for the meeting of ideas, whereby continuing to build and strengthen the community of </a:t>
            </a:r>
            <a:r>
              <a:rPr lang="bs-Latn-BA" sz="2000" dirty="0">
                <a:effectLst/>
                <a:ea typeface="Times New Roman" panose="02020603050405020304" pitchFamily="18" charset="0"/>
              </a:rPr>
              <a:t>researchers and </a:t>
            </a:r>
            <a:r>
              <a:rPr lang="en-US" sz="2000" dirty="0">
                <a:effectLst/>
                <a:ea typeface="Times New Roman" panose="02020603050405020304" pitchFamily="18" charset="0"/>
              </a:rPr>
              <a:t>artists with diverse backgrounds</a:t>
            </a:r>
            <a:r>
              <a:rPr lang="bs-Latn-BA" sz="2000" dirty="0">
                <a:effectLst/>
                <a:ea typeface="Times New Roman" panose="02020603050405020304" pitchFamily="18" charset="0"/>
              </a:rPr>
              <a:t> and experiences</a:t>
            </a:r>
            <a:endParaRPr lang="en-US" sz="2000" dirty="0">
              <a:effectLst/>
              <a:ea typeface="Times New Roman" panose="02020603050405020304" pitchFamily="18" charset="0"/>
            </a:endParaRPr>
          </a:p>
          <a:p>
            <a:pPr marL="342900" lvl="0" indent="-342900">
              <a:buFont typeface="Times New Roman" panose="02020603050405020304" pitchFamily="18" charset="0"/>
              <a:buChar char="-"/>
            </a:pPr>
            <a:r>
              <a:rPr lang="en-US" sz="2000" dirty="0">
                <a:effectLst/>
                <a:ea typeface="Times New Roman" panose="02020603050405020304" pitchFamily="18" charset="0"/>
              </a:rPr>
              <a:t>provided </a:t>
            </a:r>
            <a:r>
              <a:rPr lang="bs-Latn-BA" sz="2000" dirty="0">
                <a:effectLst/>
                <a:ea typeface="Times New Roman" panose="02020603050405020304" pitchFamily="18" charset="0"/>
              </a:rPr>
              <a:t>Bosnian </a:t>
            </a:r>
            <a:r>
              <a:rPr lang="en-US" sz="2000" dirty="0">
                <a:effectLst/>
                <a:ea typeface="Times New Roman" panose="02020603050405020304" pitchFamily="18" charset="0"/>
              </a:rPr>
              <a:t>students with much needed opportunity to broaden their perspective, work on personal and academic development in a new way, and meet experts in the field who can be inspiration, mentor or future professional contact</a:t>
            </a:r>
          </a:p>
          <a:p>
            <a:endParaRPr lang="en-US" sz="2000"/>
          </a:p>
        </p:txBody>
      </p:sp>
    </p:spTree>
    <p:extLst>
      <p:ext uri="{BB962C8B-B14F-4D97-AF65-F5344CB8AC3E}">
        <p14:creationId xmlns:p14="http://schemas.microsoft.com/office/powerpoint/2010/main" val="2918632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885</Words>
  <Application>Microsoft Office PowerPoint</Application>
  <PresentationFormat>Widescreen</PresentationFormat>
  <Paragraphs>49</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helvetica</vt:lpstr>
      <vt:lpstr>inherit</vt:lpstr>
      <vt:lpstr>Times New Roman</vt:lpstr>
      <vt:lpstr>Office Theme</vt:lpstr>
      <vt:lpstr>13th Days of BHAAAS</vt:lpstr>
      <vt:lpstr>Bosnian-Herzegovinian American Academy of Arts and Sciences (BHAAAS)</vt:lpstr>
      <vt:lpstr>13th Days of BHAAAS</vt:lpstr>
      <vt:lpstr>13th Days of BHAAAS in numbers</vt:lpstr>
      <vt:lpstr>Events of the conference included:</vt:lpstr>
      <vt:lpstr>Symposia</vt:lpstr>
      <vt:lpstr>Special Events: roundtables, plenary sessions and lectures</vt:lpstr>
      <vt:lpstr>Art and Culture Events</vt:lpstr>
      <vt:lpstr>Impact of 13th Days on the community</vt:lpstr>
      <vt:lpstr>Focus on: Sustainability and Interdisciplinary issues – four symposia </vt:lpstr>
      <vt:lpstr>New European Bauhaus Forum</vt:lpstr>
      <vt:lpstr>PowerPoint Presentation</vt:lpstr>
      <vt:lpstr>PowerPoint Presentation</vt:lpstr>
      <vt:lpstr>Sustainability Panel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13th Days of BHAAAS</dc:title>
  <dc:creator>BHAAAS</dc:creator>
  <cp:lastModifiedBy>Tijana Tufek-Memisevic</cp:lastModifiedBy>
  <cp:revision>10</cp:revision>
  <dcterms:created xsi:type="dcterms:W3CDTF">2022-07-20T09:07:00Z</dcterms:created>
  <dcterms:modified xsi:type="dcterms:W3CDTF">2022-07-28T16:54:05Z</dcterms:modified>
</cp:coreProperties>
</file>